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378700" cy="10680701"/>
  <p:notesSz cx="7378700" cy="106807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3875" y="3311017"/>
            <a:ext cx="5937250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47750" y="5981192"/>
            <a:ext cx="488950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49250" y="2456561"/>
            <a:ext cx="3038475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597275" y="2456561"/>
            <a:ext cx="3038475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250" y="427228"/>
            <a:ext cx="628650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250" y="2456561"/>
            <a:ext cx="628650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374900" y="9933051"/>
            <a:ext cx="223520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49250" y="9933051"/>
            <a:ext cx="160655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029200" y="9933051"/>
            <a:ext cx="160655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45" y="0"/>
            <a:ext cx="6805454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558559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450" y="0"/>
            <a:ext cx="711725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0" cy="10157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12" y="0"/>
            <a:ext cx="6879787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2020-12-02T06:05:38Z</dcterms:created>
  <dcterms:modified xsi:type="dcterms:W3CDTF">2020-12-02T06:05:38Z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2020-12-02T00:00:00Z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2020-12-02T00:00:00Z</vt:filetime>
  </property>
</Properties>
</file>