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404100" cy="10680702"/>
  <p:notesSz cx="7404100" cy="1068070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775" y="3311017"/>
            <a:ext cx="550545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1550" y="5981192"/>
            <a:ext cx="453390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23850" y="2456561"/>
            <a:ext cx="281749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335655" y="2456561"/>
            <a:ext cx="281749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850" y="427228"/>
            <a:ext cx="582930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850" y="2456561"/>
            <a:ext cx="582930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02180" y="9933051"/>
            <a:ext cx="207264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23850" y="9933051"/>
            <a:ext cx="148971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663440" y="9933051"/>
            <a:ext cx="148971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6968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68" y="0"/>
            <a:ext cx="7284817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80781" cy="10468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041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21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2020-12-02T06:06:38Z</dcterms:created>
  <dcterms:modified xsi:type="dcterms:W3CDTF">2020-12-02T06:06:38Z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2020-12-02T00:00:00Z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2020-12-02T00:00:00Z</vt:filetime>
  </property>
</Properties>
</file>