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47901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36246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38194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30808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37889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2020-12-02T06:07:28Z</dcterms:created>
  <dcterms:modified xsi:type="dcterms:W3CDTF">2020-12-02T06:07:28Z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