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80700"/>
  <p:notesSz cx="75565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228"/>
            <a:ext cx="680085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73429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398793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21587" cy="10677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465581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3669"/>
            <a:ext cx="7556500" cy="6420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2020-12-02T06:07:46Z</dcterms:created>
  <dcterms:modified xsi:type="dcterms:W3CDTF">2020-12-02T06:07:46Z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Scan for Android 20.05.20-regular</vt:lpwstr>
  </property>
</Properties>
</file>