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7556500" cy="10680700"/>
  <p:notesSz cx="7556500" cy="106807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1017"/>
            <a:ext cx="6423025" cy="2242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1192"/>
            <a:ext cx="5289550" cy="2670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7825" y="2456561"/>
            <a:ext cx="3287077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1597" y="2456561"/>
            <a:ext cx="3287077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228"/>
            <a:ext cx="6800850" cy="17089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6561"/>
            <a:ext cx="6800850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9210" y="9933051"/>
            <a:ext cx="2418080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825" y="9933051"/>
            <a:ext cx="1737995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0680" y="9933051"/>
            <a:ext cx="1737995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139" y="324494"/>
            <a:ext cx="6713586" cy="103562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218603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148017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017486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621436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070521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30455" cy="10439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6500" cy="1022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992048" cy="10320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148359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276503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6500" cy="1056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6500" cy="10642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6500" cy="10058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402156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481278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2020-12-18T12:26:53Z</dcterms:created>
  <dcterms:modified xsi:type="dcterms:W3CDTF">2020-12-18T12:26:53Z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Adobe Scan for Android 20.12.09-regular</vt:lpwstr>
  </property>
  <property fmtid="{D5CDD505-2E9C-101B-9397-08002B2CF9AE}" pid="3" name="LastSaved">
    <vt:filetime>2020-12-18T00:00:00Z</vt:filetime>
  </property>
</Properties>
</file>