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7556500" cy="10680700"/>
  <p:notesSz cx="7556500" cy="106807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737" y="3311017"/>
            <a:ext cx="6423025" cy="22429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475" y="5981192"/>
            <a:ext cx="5289550" cy="2670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7825" y="2456561"/>
            <a:ext cx="3287077" cy="70492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1597" y="2456561"/>
            <a:ext cx="3287077" cy="70492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825" y="427228"/>
            <a:ext cx="6800850" cy="17089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825" y="2456561"/>
            <a:ext cx="6800850" cy="70492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9210" y="9933051"/>
            <a:ext cx="2418080" cy="534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825" y="9933051"/>
            <a:ext cx="1737995" cy="534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40680" y="9933051"/>
            <a:ext cx="1737995" cy="534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806501" cy="10680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200812" cy="103254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593" y="0"/>
            <a:ext cx="6672452" cy="104396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661505" cy="10680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904" y="0"/>
            <a:ext cx="7503595" cy="18149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997382" cy="10680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930491" cy="35850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562" y="0"/>
            <a:ext cx="7514937" cy="26595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6500" cy="17790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479038" cy="39843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384" y="0"/>
            <a:ext cx="7285344" cy="15005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2020-12-18T12:38:18Z</dcterms:created>
  <dcterms:modified xsi:type="dcterms:W3CDTF">2020-12-18T12:38:18Z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Adobe Scan for Android 20.12.09-regular</vt:lpwstr>
  </property>
  <property fmtid="{D5CDD505-2E9C-101B-9397-08002B2CF9AE}" pid="3" name="LastSaved">
    <vt:filetime>2020-12-18T00:00:00Z</vt:filetime>
  </property>
</Properties>
</file>