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2454"/>
            <a:ext cx="7255292" cy="1008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784263" cy="10083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486" y="0"/>
            <a:ext cx="6935357" cy="10640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110"/>
            <a:ext cx="6625272" cy="10606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820"/>
            <a:ext cx="7528556" cy="2307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2020-12-18T12:40:53Z</dcterms:created>
  <dcterms:modified xsi:type="dcterms:W3CDTF">2020-12-18T12:40:53Z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20.12.09-regular</vt:lpwstr>
  </property>
  <property fmtid="{D5CDD505-2E9C-101B-9397-08002B2CF9AE}" pid="3" name="LastSaved">
    <vt:filetime>2020-12-18T00:00:00Z</vt:filetime>
  </property>
</Properties>
</file>