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900"/>
            <a:ext cx="7772400" cy="3987037"/>
          </a:xfrm>
        </p:spPr>
        <p:txBody>
          <a:bodyPr/>
          <a:lstStyle/>
          <a:p>
            <a:r>
              <a:rPr sz="5400">
                <a:solidFill>
                  <a:srgbClr val="FF3399"/>
                </a:solidFill>
              </a:rPr>
              <a:t>Physiography of india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1696"/>
            <a:ext cx="6400800" cy="2386309"/>
          </a:xfrm>
        </p:spPr>
        <p:txBody>
          <a:bodyPr/>
          <a:lstStyle/>
          <a:p>
            <a:r>
              <a:rPr sz="3200" b="1">
                <a:solidFill>
                  <a:srgbClr val="0000FF"/>
                </a:solidFill>
              </a:rPr>
              <a:t>V.Kalyani</a:t>
            </a:r>
            <a:endParaRPr lang="en-US"/>
          </a:p>
          <a:p>
            <a:r>
              <a:rPr sz="3200" b="1">
                <a:solidFill>
                  <a:srgbClr val="0000FF"/>
                </a:solidFill>
              </a:rPr>
              <a:t>Assistant Professor of Geography</a:t>
            </a:r>
            <a:endParaRPr/>
          </a:p>
          <a:p>
            <a:r>
              <a:rPr sz="3200" b="1">
                <a:solidFill>
                  <a:srgbClr val="0000FF"/>
                </a:solidFill>
              </a:rPr>
              <a:t>Government College for Women (A), Kumbakonam.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207" y="722228"/>
            <a:ext cx="8229600" cy="2430656"/>
          </a:xfrm>
        </p:spPr>
        <p:txBody>
          <a:bodyPr/>
          <a:lstStyle/>
          <a:p>
            <a:pPr marL="0" lvl="0" indent="0">
              <a:buNone/>
            </a:pPr>
            <a:endParaRPr/>
          </a:p>
          <a:p>
            <a:pPr marL="0" lvl="0" indent="0">
              <a:buNone/>
            </a:pPr>
            <a:endParaRPr/>
          </a:p>
          <a:p>
            <a:pPr marL="0" lvl="0" indent="0">
              <a:buNone/>
            </a:pPr>
            <a:endParaRPr/>
          </a:p>
          <a:p>
            <a:pPr marL="0" lvl="0" indent="0">
              <a:buNone/>
            </a:pPr>
            <a:endParaRPr/>
          </a:p>
          <a:p>
            <a:pPr marL="0" lvl="0" indent="0">
              <a:buNone/>
            </a:pPr>
            <a:r>
              <a:rPr sz="4800"/>
              <a:t>               Thank you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77" y="-29564"/>
            <a:ext cx="8204433" cy="683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08" y="114036"/>
            <a:ext cx="9194334" cy="768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97" y="519497"/>
            <a:ext cx="9037040" cy="71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99" y="443473"/>
            <a:ext cx="9722840" cy="721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07" y="399126"/>
            <a:ext cx="8690994" cy="659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65" y="318878"/>
            <a:ext cx="8439325" cy="622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52" y="-105588"/>
            <a:ext cx="9328558" cy="735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12" y="403349"/>
            <a:ext cx="8405769" cy="666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Physiography of india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geomaheswari11@gmail.com</cp:lastModifiedBy>
  <cp:revision>2</cp:revision>
  <dcterms:created xsi:type="dcterms:W3CDTF">2012-04-11T11:10:54Z</dcterms:created>
  <dcterms:modified xsi:type="dcterms:W3CDTF">2020-10-28T08:01:51Z</dcterms:modified>
</cp:coreProperties>
</file>