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2.xml" ContentType="application/vnd.openxmlformats-officedocument.presentationml.slid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17" id="266"/>
    <p:sldId r:id="rId9" id="258"/>
    <p:sldId r:id="rId10" id="259"/>
    <p:sldId r:id="rId11" id="260"/>
    <p:sldId r:id="rId12" id="261"/>
    <p:sldId r:id="rId13" id="262"/>
    <p:sldId r:id="rId14" id="263"/>
    <p:sldId r:id="rId15" id="264"/>
    <p:sldId r:id="rId16" id="265"/>
    <p:sldId r:id="rId18" id="267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Relationship Id="rId18" Type="http://schemas.openxmlformats.org/officeDocument/2006/relationships/slide" Target="slides/slide12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437.png"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529.png"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85811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85913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85955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051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143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227.png"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315.png"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6190349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8563"/>
            <a:ext cx="7772400" cy="2872018"/>
          </a:xfrm>
        </p:spPr>
        <p:txBody>
          <a:bodyPr/>
          <a:lstStyle/>
          <a:p>
            <a:r>
              <a:rPr sz="4800">
                <a:solidFill>
                  <a:srgbClr val="0000ff"/>
                </a:solidFill>
              </a:rPr>
              <a:t>Geography of india</a:t>
            </a:r>
            <a:endParaRPr lang="en-US"/>
          </a:p>
          <a:p>
            <a:r>
              <a:rPr sz="4800">
                <a:solidFill>
                  <a:srgbClr val="0000ff"/>
                </a:solidFill>
              </a:rPr>
              <a:t>Climate</a:t>
            </a:r>
            <a:endParaRPr/>
          </a:p>
          <a:p>
            <a:r>
              <a:rPr sz="4800">
                <a:solidFill>
                  <a:srgbClr val="0000ff"/>
                </a:solidFill>
              </a:rPr>
              <a:t>Factors affecting indian Climate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71763"/>
            <a:ext cx="6400800" cy="3416857"/>
          </a:xfrm>
        </p:spPr>
        <p:txBody>
          <a:bodyPr/>
          <a:lstStyle/>
          <a:p>
            <a:r>
              <a:rPr sz="3200">
                <a:solidFill>
                  <a:srgbClr val="ff6600"/>
                </a:solidFill>
              </a:rPr>
              <a:t>V.Kalyani</a:t>
            </a:r>
            <a:endParaRPr lang="en-US"/>
          </a:p>
          <a:p>
            <a:r>
              <a:rPr sz="3200">
                <a:solidFill>
                  <a:srgbClr val="ff6600"/>
                </a:solidFill>
              </a:rPr>
              <a:t>Assistant Professor of Geography</a:t>
            </a:r>
            <a:endParaRPr/>
          </a:p>
          <a:p>
            <a:r>
              <a:rPr sz="3200">
                <a:solidFill>
                  <a:srgbClr val="ff6600"/>
                </a:solidFill>
              </a:rPr>
              <a:t>Government College for Women (A), Kumbakonam.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11154" y="-232295"/>
            <a:ext cx="9454392" cy="806488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0972" y="392790"/>
            <a:ext cx="9221598" cy="652117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/>
            </a:r>
            <a:endParaRPr/>
          </a:p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/>
            </a:r>
            <a:endParaRPr/>
          </a:p>
          <a:p>
            <a:pPr indent="0" marL="0" lvl="0">
              <a:buNone/>
            </a:pPr>
            <a:r>
              <a:rPr sz="5400">
                <a:solidFill>
                  <a:srgbClr val="800000"/>
                </a:solidFill>
              </a:rPr>
              <a:t>             Thank you</a:t>
            </a:r>
          </a:p>
        </p:txBody>
      </p:sp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54528" y="80247"/>
            <a:ext cx="9630560" cy="738066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62917" y="-213289"/>
            <a:ext cx="9185945" cy="7279300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04862" y="-190060"/>
            <a:ext cx="9716547" cy="765097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57293" y="-209066"/>
            <a:ext cx="9498435" cy="7610848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190849" y="4223"/>
            <a:ext cx="9347433" cy="7961405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96473" y="-223848"/>
            <a:ext cx="9229987" cy="7583396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180363" y="71800"/>
            <a:ext cx="9118833" cy="7473583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37750" y="38012"/>
            <a:ext cx="9414544" cy="758550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