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 saveSubsetFonts="1" autoCompressPictures="0">
  <p:sldMasterIdLst>
    <p:sldMasterId r:id="rId1" id="2147483648"/>
  </p:sldMasterIdLst>
  <p:sldIdLst>
    <p:sldId r:id="rId2" id="256"/>
    <p:sldId r:id="rId8" id="257"/>
    <p:sldId r:id="rId9" id="258"/>
    <p:sldId r:id="rId10" id="259"/>
    <p:sldId r:id="rId11" id="260"/>
    <p:sldId r:id="rId12" id="261"/>
    <p:sldId r:id="rId13" id="262"/>
    <p:sldId r:id="rId14" id="263"/>
  </p:sldIdLst>
  <p:sldSz cx="9144000" cy="6858000" type="screen4x3"/>
  <p:notesSz cx="6858000" cy="9144000"/>
  <p:defaultTextStyle>
    <a:defPPr>
      <a:defRPr lang="en-US"/>
    </a:defPPr>
    <a:lvl1pPr algn="l" marL="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marL="4572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marL="9144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marL="13716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marL="18288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marL="22860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marL="27432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marL="32004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marL="36576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3" Type="http://schemas.openxmlformats.org/officeDocument/2006/relationships/printerSettings" Target="printerSettings/printerSettings1.bin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slide" Target="slides/slide6.xml" /><Relationship Id="rId13" Type="http://schemas.openxmlformats.org/officeDocument/2006/relationships/slide" Target="slides/slide7.xml" /><Relationship Id="rId14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1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4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4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9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4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2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8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2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8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20223437.png"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20223459.png"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20223551.png"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20223617.png"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20223642.png"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20223706.png"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31039"/>
            <a:ext cx="7772400" cy="2069411"/>
          </a:xfrm>
        </p:spPr>
        <p:txBody>
          <a:bodyPr/>
          <a:lstStyle/>
          <a:p>
            <a:r>
              <a:rPr sz="5400" b="1"/>
              <a:t>Geography of india</a:t>
            </a:r>
            <a:endParaRPr lang="en-US"/>
          </a:p>
          <a:p>
            <a:r>
              <a:rPr sz="5400" b="1"/>
              <a:t>Multi purpose project 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val="523879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37750" y="-54906"/>
            <a:ext cx="9055916" cy="7076569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29361" y="-156271"/>
            <a:ext cx="8816829" cy="8214817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239086" y="-420243"/>
            <a:ext cx="8690994" cy="7895939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247475" y="-257636"/>
            <a:ext cx="8506437" cy="7990968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247475" y="-21117"/>
            <a:ext cx="8598716" cy="7769231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314587" y="-114036"/>
            <a:ext cx="9311780" cy="7828361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5934"/>
            <a:ext cx="8229600" cy="2726305"/>
          </a:xfrm>
        </p:spPr>
        <p:txBody>
          <a:bodyPr/>
          <a:lstStyle/>
          <a:p>
            <a:pPr lvl="0"/>
            <a:r>
              <a:rPr sz="4400" b="1"/>
              <a:t>             Thank you</a:t>
            </a:r>
          </a:p>
        </p:txBody>
      </p:sp>
    </p:spTree>
    <p:extLst>
      <p:ext uri="{BB962C8B-B14F-4D97-AF65-F5344CB8AC3E}">
        <p14:creationId val="1866996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</cp:revision>
  <dcterms:created xsi:type="dcterms:W3CDTF">2012-04-11T11:10:54Z</dcterms:created>
  <dcterms:modified xsi:type="dcterms:W3CDTF">2012-04-11T11:11:22Z</dcterms:modified>
</cp:coreProperties>
</file>