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saveSubsetFonts="1" autoCompressPictures="0">
  <p:sldMasterIdLst>
    <p:sldMasterId r:id="rId1" id="2147483648"/>
  </p:sldMasterIdLst>
  <p:sldIdLst>
    <p:sldId r:id="rId2" id="256"/>
    <p:sldId r:id="rId8" id="257"/>
    <p:sldId r:id="rId9" id="258"/>
    <p:sldId r:id="rId10" id="259"/>
    <p:sldId r:id="rId11" id="260"/>
    <p:sldId r:id="rId12" id="261"/>
    <p:sldId r:id="rId13" id="262"/>
    <p:sldId r:id="rId14" id="263"/>
    <p:sldId r:id="rId15" id="264"/>
    <p:sldId r:id="rId16" id="265"/>
    <p:sldId r:id="rId17" id="266"/>
  </p:sldIdLst>
  <p:sldSz cx="9144000" cy="6858000" type="screen4x3"/>
  <p:notesSz cx="6858000" cy="9144000"/>
  <p:defaultTextStyle>
    <a:defPPr>
      <a:defRPr lang="en-US"/>
    </a:defPPr>
    <a:lvl1pPr algn="l" marL="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printerSettings" Target="printerSettings/printerSettings1.bin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Relationship Id="rId14" Type="http://schemas.openxmlformats.org/officeDocument/2006/relationships/slide" Target="slides/slide8.xml" /><Relationship Id="rId15" Type="http://schemas.openxmlformats.org/officeDocument/2006/relationships/slide" Target="slides/slide9.xml" /><Relationship Id="rId16" Type="http://schemas.openxmlformats.org/officeDocument/2006/relationships/slide" Target="slides/slide10.xml" /><Relationship Id="rId17" Type="http://schemas.openxmlformats.org/officeDocument/2006/relationships/slide" Target="slides/slide1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20223116.png"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20222516.png"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20222556.png"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20222631.png"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20222702.png"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20222733.png"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20222804.png"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20222835.png"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20223041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1976"/>
            <a:ext cx="7772400" cy="2010412"/>
          </a:xfrm>
        </p:spPr>
        <p:txBody>
          <a:bodyPr/>
          <a:lstStyle/>
          <a:p>
            <a:r>
              <a:rPr sz="4800" b="1">
                <a:solidFill>
                  <a:srgbClr val="d66565"/>
                </a:solidFill>
              </a:rPr>
              <a:t>Geography of india</a:t>
            </a:r>
            <a:endParaRPr lang="en-US"/>
          </a:p>
          <a:p>
            <a:r>
              <a:rPr sz="4800" b="1">
                <a:solidFill>
                  <a:srgbClr val="d66565"/>
                </a:solidFill>
              </a:rPr>
              <a:t>Seasons of india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43691"/>
            <a:ext cx="6400800" cy="2842453"/>
          </a:xfrm>
        </p:spPr>
        <p:txBody>
          <a:bodyPr/>
          <a:lstStyle/>
          <a:p>
            <a:r>
              <a:rPr sz="3200">
                <a:solidFill>
                  <a:srgbClr val="3399ff"/>
                </a:solidFill>
              </a:rPr>
              <a:t>V.Kalyani</a:t>
            </a:r>
            <a:endParaRPr lang="en-US"/>
          </a:p>
          <a:p>
            <a:r>
              <a:rPr sz="3200">
                <a:solidFill>
                  <a:srgbClr val="3399ff"/>
                </a:solidFill>
              </a:rPr>
              <a:t>Assistant Professor of Geography</a:t>
            </a:r>
            <a:endParaRPr/>
          </a:p>
          <a:p>
            <a:r>
              <a:rPr sz="3200">
                <a:solidFill>
                  <a:srgbClr val="3399ff"/>
                </a:solidFill>
              </a:rPr>
              <a:t>Government College for Women (A), Kumbakonam. </a:t>
            </a:r>
            <a:endParaRPr/>
          </a:p>
        </p:txBody>
      </p:sp>
    </p:spTree>
    <p:extLst>
      <p:ext uri="{BB962C8B-B14F-4D97-AF65-F5344CB8AC3E}">
        <p14:creationId val="523879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20972" y="4223"/>
            <a:ext cx="9135611" cy="7425012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54741"/>
            <a:ext cx="8229600" cy="2371422"/>
          </a:xfrm>
        </p:spPr>
        <p:txBody>
          <a:bodyPr/>
          <a:lstStyle/>
          <a:p>
            <a:pPr indent="0" marL="0" lvl="0">
              <a:buNone/>
            </a:pPr>
            <a:r>
              <a:rPr sz="4400" b="1"/>
              <a:t>                   Thank you</a:t>
            </a:r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79695" y="-460367"/>
            <a:ext cx="9202723" cy="8373201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71306" y="12670"/>
            <a:ext cx="8938470" cy="7619297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12583" y="27453"/>
            <a:ext cx="8959442" cy="7551720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205530" y="-12670"/>
            <a:ext cx="8758106" cy="7754449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213919" y="-563844"/>
            <a:ext cx="9420837" cy="7826250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12583" y="-97141"/>
            <a:ext cx="9185945" cy="7644637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230697" y="54906"/>
            <a:ext cx="9464879" cy="7549607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88084" y="-375896"/>
            <a:ext cx="9102055" cy="8227488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2012-04-11T11:10:54Z</dcterms:created>
  <dcterms:modified xsi:type="dcterms:W3CDTF">2012-04-11T11:11:22Z</dcterms:modified>
</cp:coreProperties>
</file>