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  <p:sldId r:id="rId13" id="262"/>
    <p:sldId r:id="rId14" id="263"/>
    <p:sldId r:id="rId15" id="264"/>
    <p:sldId r:id="rId16" id="265"/>
    <p:sldId r:id="rId17" id="266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Relationship Id="rId17" Type="http://schemas.openxmlformats.org/officeDocument/2006/relationships/slide" Target="slides/slide1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116.png"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516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556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631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702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733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804.png"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2835.png"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041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1976"/>
            <a:ext cx="7772400" cy="2010412"/>
          </a:xfrm>
        </p:spPr>
        <p:txBody>
          <a:bodyPr/>
          <a:lstStyle/>
          <a:p>
            <a:r>
              <a:rPr sz="4800" b="1">
                <a:solidFill>
                  <a:srgbClr val="d66565"/>
                </a:solidFill>
              </a:rPr>
              <a:t>Geography of india</a:t>
            </a:r>
            <a:endParaRPr lang="en-US"/>
          </a:p>
          <a:p>
            <a:r>
              <a:rPr sz="4800" b="1">
                <a:solidFill>
                  <a:srgbClr val="d66565"/>
                </a:solidFill>
              </a:rPr>
              <a:t>Seasons of india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43691"/>
            <a:ext cx="6400800" cy="2842453"/>
          </a:xfrm>
        </p:spPr>
        <p:txBody>
          <a:bodyPr/>
          <a:lstStyle/>
          <a:p>
            <a:r>
              <a:rPr sz="3200">
                <a:solidFill>
                  <a:srgbClr val="3399ff"/>
                </a:solidFill>
              </a:rPr>
              <a:t>V.Kalyani</a:t>
            </a:r>
            <a:endParaRPr lang="en-US"/>
          </a:p>
          <a:p>
            <a:r>
              <a:rPr sz="3200">
                <a:solidFill>
                  <a:srgbClr val="3399ff"/>
                </a:solidFill>
              </a:rPr>
              <a:t>Assistant Professor of Geography</a:t>
            </a:r>
            <a:endParaRPr/>
          </a:p>
          <a:p>
            <a:r>
              <a:rPr sz="3200">
                <a:solidFill>
                  <a:srgbClr val="3399ff"/>
                </a:solidFill>
              </a:rPr>
              <a:t>Government College for Women (A), Kumbakonam. 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0972" y="4223"/>
            <a:ext cx="9135611" cy="7425012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54741"/>
            <a:ext cx="8229600" cy="2371422"/>
          </a:xfrm>
        </p:spPr>
        <p:txBody>
          <a:bodyPr/>
          <a:lstStyle/>
          <a:p>
            <a:pPr indent="0" marL="0" lvl="0">
              <a:buNone/>
            </a:pPr>
            <a:r>
              <a:rPr sz="4400" b="1"/>
              <a:t>                   Thank you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79695" y="-460367"/>
            <a:ext cx="9202723" cy="837320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71306" y="12670"/>
            <a:ext cx="8938470" cy="761929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2583" y="27453"/>
            <a:ext cx="8959442" cy="7551720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05530" y="-12670"/>
            <a:ext cx="8758106" cy="775444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13919" y="-563844"/>
            <a:ext cx="9420837" cy="7826250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2583" y="-97141"/>
            <a:ext cx="9185945" cy="764463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30697" y="54906"/>
            <a:ext cx="9464879" cy="754960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88084" y="-375896"/>
            <a:ext cx="9102055" cy="822748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