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eg" ContentType="image/jpeg"/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Props.xml" ContentType="application/vnd.openxmlformats-officedocument.presentationml.presProps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 saveSubsetFonts="1" autoCompressPictures="0">
  <p:sldMasterIdLst>
    <p:sldMasterId r:id="rId1" id="2147483648"/>
  </p:sldMasterIdLst>
  <p:sldIdLst>
    <p:sldId r:id="rId2" id="256"/>
    <p:sldId r:id="rId8" id="257"/>
    <p:sldId r:id="rId9" id="258"/>
    <p:sldId r:id="rId10" id="259"/>
    <p:sldId r:id="rId11" id="260"/>
    <p:sldId r:id="rId12" id="261"/>
    <p:sldId r:id="rId13" id="262"/>
  </p:sldIdLst>
  <p:sldSz cx="9144000" cy="6858000" type="screen4x3"/>
  <p:notesSz cx="6858000" cy="9144000"/>
  <p:defaultTextStyle>
    <a:defPPr>
      <a:defRPr lang="en-US"/>
    </a:defPPr>
    <a:lvl1pPr algn="l" marL="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marL="4572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marL="9144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marL="13716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marL="18288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marL="22860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marL="27432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marL="32004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marL="36576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3" Type="http://schemas.openxmlformats.org/officeDocument/2006/relationships/printerSettings" Target="printerSettings/printerSettings1.bin" /><Relationship Id="rId4" Type="http://schemas.openxmlformats.org/officeDocument/2006/relationships/presProps" Target="presProps.xml" /><Relationship Id="rId5" Type="http://schemas.openxmlformats.org/officeDocument/2006/relationships/viewProps" Target="viewProps.xml" /><Relationship Id="rId6" Type="http://schemas.openxmlformats.org/officeDocument/2006/relationships/theme" Target="theme/theme1.xml" /><Relationship Id="rId7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2" Type="http://schemas.openxmlformats.org/officeDocument/2006/relationships/slide" Target="slides/slide1.xml" /><Relationship Id="rId8" Type="http://schemas.openxmlformats.org/officeDocument/2006/relationships/slide" Target="slides/slide2.xml" /><Relationship Id="rId9" Type="http://schemas.openxmlformats.org/officeDocument/2006/relationships/slide" Target="slides/slide3.xml" /><Relationship Id="rId10" Type="http://schemas.openxmlformats.org/officeDocument/2006/relationships/slide" Target="slides/slide4.xml" /><Relationship Id="rId11" Type="http://schemas.openxmlformats.org/officeDocument/2006/relationships/slide" Target="slides/slide5.xml" /><Relationship Id="rId12" Type="http://schemas.openxmlformats.org/officeDocument/2006/relationships/slide" Target="slides/slide6.xml" /><Relationship Id="rId13" Type="http://schemas.openxmlformats.org/officeDocument/2006/relationships/slide" Target="slides/slide7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1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4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4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9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4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2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8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2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8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63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Relationship Id="rIMGId2" Type="http://schemas.openxmlformats.org/officeDocument/2006/relationships/image" Target="../media/pic200811225519.png"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Relationship Id="rIMGId2" Type="http://schemas.openxmlformats.org/officeDocument/2006/relationships/image" Target="../media/pic200811225618.png"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Relationship Id="rIMGId2" Type="http://schemas.openxmlformats.org/officeDocument/2006/relationships/image" Target="../media/pic200811225705.png"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Relationship Id="rIMGId2" Type="http://schemas.openxmlformats.org/officeDocument/2006/relationships/image" Target="../media/pic200811225744.png"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Relationship Id="rIMGId2" Type="http://schemas.openxmlformats.org/officeDocument/2006/relationships/image" Target="../media/pic200811225836.png"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Relationship Id="rIMGId2" Type="http://schemas.openxmlformats.org/officeDocument/2006/relationships/image" Target="../media/pic200811230026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5400">
                <a:solidFill>
                  <a:srgbClr val="6600cc"/>
                </a:solidFill>
              </a:rPr>
              <a:t>Methods of Data Collection</a:t>
            </a:r>
            <a:endParaRPr lang="en-US"/>
          </a:p>
          <a:p>
            <a:r>
              <a:rPr sz="5400">
                <a:solidFill>
                  <a:srgbClr val="6600cc"/>
                </a:solidFill>
              </a:rPr>
              <a:t>Secondary data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5489" y="4316474"/>
            <a:ext cx="6140742" cy="3408410"/>
          </a:xfrm>
        </p:spPr>
        <p:txBody>
          <a:bodyPr/>
          <a:lstStyle/>
          <a:p>
            <a:r>
              <a:rPr sz="3200">
                <a:solidFill>
                  <a:srgbClr val="3399ff"/>
                </a:solidFill>
              </a:rPr>
              <a:t>V</a:t>
            </a:r>
            <a:r>
              <a:rPr sz="3200">
                <a:solidFill>
                  <a:srgbClr val="3399ff"/>
                </a:solidFill>
              </a:rPr>
              <a:t>.</a:t>
            </a:r>
            <a:r>
              <a:rPr sz="3200">
                <a:solidFill>
                  <a:srgbClr val="3399ff"/>
                </a:solidFill>
              </a:rPr>
              <a:t>Kalyani</a:t>
            </a:r>
            <a:endParaRPr lang="en-US"/>
          </a:p>
          <a:p>
            <a:r>
              <a:rPr sz="3200">
                <a:solidFill>
                  <a:srgbClr val="3399ff"/>
                </a:solidFill>
              </a:rPr>
              <a:t>Assistant</a:t>
            </a:r>
            <a:r>
              <a:rPr sz="3200">
                <a:solidFill>
                  <a:srgbClr val="3399ff"/>
                </a:solidFill>
              </a:rPr>
              <a:t> </a:t>
            </a:r>
            <a:r>
              <a:rPr sz="3200">
                <a:solidFill>
                  <a:srgbClr val="3399ff"/>
                </a:solidFill>
              </a:rPr>
              <a:t>Professor</a:t>
            </a:r>
            <a:r>
              <a:rPr sz="3200">
                <a:solidFill>
                  <a:srgbClr val="3399ff"/>
                </a:solidFill>
              </a:rPr>
              <a:t> </a:t>
            </a:r>
            <a:r>
              <a:rPr sz="3200">
                <a:solidFill>
                  <a:srgbClr val="3399ff"/>
                </a:solidFill>
              </a:rPr>
              <a:t>of</a:t>
            </a:r>
            <a:r>
              <a:rPr sz="3200">
                <a:solidFill>
                  <a:srgbClr val="3399ff"/>
                </a:solidFill>
              </a:rPr>
              <a:t> </a:t>
            </a:r>
            <a:r>
              <a:rPr sz="3200">
                <a:solidFill>
                  <a:srgbClr val="3399ff"/>
                </a:solidFill>
              </a:rPr>
              <a:t>Geography</a:t>
            </a:r>
            <a:endParaRPr/>
          </a:p>
          <a:p>
            <a:r>
              <a:rPr sz="3200">
                <a:solidFill>
                  <a:srgbClr val="3399ff"/>
                </a:solidFill>
              </a:rPr>
              <a:t>Government</a:t>
            </a:r>
            <a:r>
              <a:rPr sz="3200">
                <a:solidFill>
                  <a:srgbClr val="3399ff"/>
                </a:solidFill>
              </a:rPr>
              <a:t> </a:t>
            </a:r>
            <a:r>
              <a:rPr sz="3200">
                <a:solidFill>
                  <a:srgbClr val="3399ff"/>
                </a:solidFill>
              </a:rPr>
              <a:t>College</a:t>
            </a:r>
            <a:r>
              <a:rPr sz="3200">
                <a:solidFill>
                  <a:srgbClr val="3399ff"/>
                </a:solidFill>
              </a:rPr>
              <a:t> </a:t>
            </a:r>
            <a:r>
              <a:rPr sz="3200">
                <a:solidFill>
                  <a:srgbClr val="3399ff"/>
                </a:solidFill>
              </a:rPr>
              <a:t>for</a:t>
            </a:r>
            <a:r>
              <a:rPr sz="3200">
                <a:solidFill>
                  <a:srgbClr val="3399ff"/>
                </a:solidFill>
              </a:rPr>
              <a:t> </a:t>
            </a:r>
            <a:r>
              <a:rPr sz="3200">
                <a:solidFill>
                  <a:srgbClr val="3399ff"/>
                </a:solidFill>
              </a:rPr>
              <a:t>Women</a:t>
            </a:r>
            <a:r>
              <a:rPr sz="3200">
                <a:solidFill>
                  <a:srgbClr val="3399ff"/>
                </a:solidFill>
              </a:rPr>
              <a:t> </a:t>
            </a:r>
            <a:r>
              <a:rPr sz="3200">
                <a:solidFill>
                  <a:srgbClr val="3399ff"/>
                </a:solidFill>
              </a:rPr>
              <a:t>(</a:t>
            </a:r>
            <a:r>
              <a:rPr sz="3200">
                <a:solidFill>
                  <a:srgbClr val="3399ff"/>
                </a:solidFill>
              </a:rPr>
              <a:t>A</a:t>
            </a:r>
            <a:r>
              <a:rPr sz="3200">
                <a:solidFill>
                  <a:srgbClr val="3399ff"/>
                </a:solidFill>
              </a:rPr>
              <a:t>)</a:t>
            </a:r>
            <a:r>
              <a:rPr sz="3200">
                <a:solidFill>
                  <a:srgbClr val="3399ff"/>
                </a:solidFill>
              </a:rPr>
              <a:t>,</a:t>
            </a:r>
            <a:r>
              <a:rPr sz="3200">
                <a:solidFill>
                  <a:srgbClr val="3399ff"/>
                </a:solidFill>
              </a:rPr>
              <a:t> </a:t>
            </a:r>
            <a:r>
              <a:rPr sz="3200">
                <a:solidFill>
                  <a:srgbClr val="3399ff"/>
                </a:solidFill>
              </a:rPr>
              <a:t>Kumbakonam</a:t>
            </a:r>
            <a:r>
              <a:rPr sz="3200">
                <a:solidFill>
                  <a:srgbClr val="3399ff"/>
                </a:solidFill>
              </a:rPr>
              <a:t>. </a:t>
            </a:r>
            <a:endParaRPr/>
          </a:p>
        </p:txBody>
      </p:sp>
    </p:spTree>
    <p:extLst>
      <p:ext uri="{BB962C8B-B14F-4D97-AF65-F5344CB8AC3E}">
        <p14:creationId val="52387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</a:p>
        </p:txBody>
      </p:sp>
      <p:pic>
        <p:nvPicPr>
          <p:cNvPr id="4" name="Picture"/>
          <p:cNvPicPr>
            <a:picLocks noChangeAspect="1"/>
          </p:cNvPicPr>
          <p:nvPr/>
        </p:nvPicPr>
        <p:blipFill>
          <a:blip r:embed="rIMGId2"/>
          <a:stretch>
            <a:fillRect/>
          </a:stretch>
        </p:blipFill>
        <p:spPr>
          <a:xfrm>
            <a:off x="-232794" y="257636"/>
            <a:ext cx="9261446" cy="7549607"/>
          </a:xfrm>
          <a:prstGeom prst="rect">
            <a:avLst/>
          </a:prstGeom>
        </p:spPr>
      </p:pic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</a:p>
        </p:txBody>
      </p:sp>
      <p:pic>
        <p:nvPicPr>
          <p:cNvPr id="4" name="Picture"/>
          <p:cNvPicPr>
            <a:picLocks noChangeAspect="1"/>
          </p:cNvPicPr>
          <p:nvPr/>
        </p:nvPicPr>
        <p:blipFill>
          <a:blip r:embed="rIMGId2"/>
          <a:stretch>
            <a:fillRect/>
          </a:stretch>
        </p:blipFill>
        <p:spPr>
          <a:xfrm>
            <a:off x="4194" y="139377"/>
            <a:ext cx="8938470" cy="7684761"/>
          </a:xfrm>
          <a:prstGeom prst="rect">
            <a:avLst/>
          </a:prstGeom>
        </p:spPr>
      </p:pic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</a:p>
        </p:txBody>
      </p:sp>
      <p:pic>
        <p:nvPicPr>
          <p:cNvPr id="4" name="Picture"/>
          <p:cNvPicPr>
            <a:picLocks noChangeAspect="1"/>
          </p:cNvPicPr>
          <p:nvPr/>
        </p:nvPicPr>
        <p:blipFill>
          <a:blip r:embed="rIMGId2"/>
          <a:stretch>
            <a:fillRect/>
          </a:stretch>
        </p:blipFill>
        <p:spPr>
          <a:xfrm>
            <a:off x="297809" y="97141"/>
            <a:ext cx="8548382" cy="7720661"/>
          </a:xfrm>
          <a:prstGeom prst="rect">
            <a:avLst/>
          </a:prstGeom>
        </p:spPr>
      </p:pic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</a:p>
        </p:txBody>
      </p:sp>
      <p:pic>
        <p:nvPicPr>
          <p:cNvPr id="4" name="Picture"/>
          <p:cNvPicPr>
            <a:picLocks noChangeAspect="1"/>
          </p:cNvPicPr>
          <p:nvPr/>
        </p:nvPicPr>
        <p:blipFill>
          <a:blip r:embed="rIMGId2"/>
          <a:stretch>
            <a:fillRect/>
          </a:stretch>
        </p:blipFill>
        <p:spPr>
          <a:xfrm>
            <a:off x="-96473" y="-1822464"/>
            <a:ext cx="9211112" cy="9595921"/>
          </a:xfrm>
          <a:prstGeom prst="rect">
            <a:avLst/>
          </a:prstGeom>
        </p:spPr>
      </p:pic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</a:p>
        </p:txBody>
      </p:sp>
      <p:pic>
        <p:nvPicPr>
          <p:cNvPr id="4" name="Picture"/>
          <p:cNvPicPr>
            <a:picLocks noChangeAspect="1"/>
          </p:cNvPicPr>
          <p:nvPr/>
        </p:nvPicPr>
        <p:blipFill>
          <a:blip r:embed="rIMGId2"/>
          <a:stretch>
            <a:fillRect/>
          </a:stretch>
        </p:blipFill>
        <p:spPr>
          <a:xfrm>
            <a:off x="272642" y="282978"/>
            <a:ext cx="8802149" cy="7169487"/>
          </a:xfrm>
          <a:prstGeom prst="rect">
            <a:avLst/>
          </a:prstGeom>
        </p:spPr>
      </p:pic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</a:p>
        </p:txBody>
      </p:sp>
      <p:pic>
        <p:nvPicPr>
          <p:cNvPr id="4" name="Picture"/>
          <p:cNvPicPr>
            <a:picLocks noChangeAspect="1"/>
          </p:cNvPicPr>
          <p:nvPr/>
        </p:nvPicPr>
        <p:blipFill>
          <a:blip r:embed="rIMGId2"/>
          <a:stretch>
            <a:fillRect/>
          </a:stretch>
        </p:blipFill>
        <p:spPr>
          <a:xfrm>
            <a:off x="90181" y="-101365"/>
            <a:ext cx="9177556" cy="7270852"/>
          </a:xfrm>
          <a:prstGeom prst="rect">
            <a:avLst/>
          </a:prstGeom>
        </p:spPr>
      </p:pic>
    </p:spTree>
    <p:extLst>
      <p:ext uri="{BB962C8B-B14F-4D97-AF65-F5344CB8AC3E}">
        <p14:creationId val="1866996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</cp:revision>
  <dcterms:created xsi:type="dcterms:W3CDTF">2012-04-11T11:10:54Z</dcterms:created>
  <dcterms:modified xsi:type="dcterms:W3CDTF">2012-04-11T11:11:22Z</dcterms:modified>
</cp:coreProperties>
</file>