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19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4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4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91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4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8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21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8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2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8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B32FF-34E7-9545-86A2-0DF334BA82C1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63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z="5400"/>
              <a:t>Research Methodology</a:t>
            </a:r>
            <a:endParaRPr lang="en-US"/>
          </a:p>
          <a:p>
            <a:r>
              <a:rPr sz="5400"/>
              <a:t>Introduction 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>
                <a:solidFill>
                  <a:srgbClr val="0000FF"/>
                </a:solidFill>
              </a:rPr>
              <a:t>V.Kalyani</a:t>
            </a:r>
            <a:endParaRPr lang="en-US"/>
          </a:p>
          <a:p>
            <a:r>
              <a:rPr>
                <a:solidFill>
                  <a:srgbClr val="0000FF"/>
                </a:solidFill>
              </a:rPr>
              <a:t>Assistant Professor of Geography</a:t>
            </a:r>
            <a:endParaRPr/>
          </a:p>
          <a:p>
            <a:r>
              <a:rPr>
                <a:solidFill>
                  <a:srgbClr val="0000FF"/>
                </a:solidFill>
              </a:rPr>
              <a:t>GCWAK.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23879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6759429" cy="4593118"/>
          </a:xfrm>
        </p:spPr>
        <p:txBody>
          <a:bodyPr/>
          <a:lstStyle/>
          <a:p>
            <a:pPr lvl="0"/>
            <a:endParaRPr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6491" y="1735881"/>
            <a:ext cx="5343787" cy="4086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29910"/>
            <a:ext cx="8229600" cy="3647041"/>
          </a:xfrm>
        </p:spPr>
        <p:txBody>
          <a:bodyPr/>
          <a:lstStyle/>
          <a:p>
            <a:pPr lvl="0"/>
            <a:r>
              <a:rPr sz="4000">
                <a:solidFill>
                  <a:srgbClr val="D66565"/>
                </a:solidFill>
              </a:rPr>
              <a:t>                   </a:t>
            </a:r>
          </a:p>
          <a:p>
            <a:pPr lvl="0"/>
            <a:endParaRPr/>
          </a:p>
          <a:p>
            <a:pPr lvl="0"/>
            <a:endParaRPr/>
          </a:p>
          <a:p>
            <a:pPr lvl="0"/>
            <a:r>
              <a:rPr sz="4000">
                <a:solidFill>
                  <a:srgbClr val="D66565"/>
                </a:solidFill>
              </a:rPr>
              <a:t>                                         Thank you</a:t>
            </a:r>
          </a:p>
        </p:txBody>
      </p:sp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3211" y="1281849"/>
            <a:ext cx="6233020" cy="4785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7159" y="1060112"/>
            <a:ext cx="6014907" cy="502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3953"/>
            <a:ext cx="8229600" cy="4162210"/>
          </a:xfrm>
        </p:spPr>
        <p:txBody>
          <a:bodyPr/>
          <a:lstStyle/>
          <a:p>
            <a:pPr lvl="0"/>
            <a:endParaRPr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099" y="1934388"/>
            <a:ext cx="5117284" cy="3900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6251" y="1989295"/>
            <a:ext cx="8925886" cy="4297469"/>
          </a:xfrm>
        </p:spPr>
        <p:txBody>
          <a:bodyPr/>
          <a:lstStyle/>
          <a:p>
            <a:pPr lvl="0"/>
            <a:endParaRPr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2935" y="1871035"/>
            <a:ext cx="5310231" cy="3782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770" y="1702093"/>
            <a:ext cx="5083728" cy="3452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229600" cy="4880319"/>
          </a:xfrm>
        </p:spPr>
        <p:txBody>
          <a:bodyPr/>
          <a:lstStyle/>
          <a:p>
            <a:pPr lvl="0"/>
            <a:endParaRPr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100" y="1702093"/>
            <a:ext cx="5410900" cy="4230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8436" y="1702093"/>
            <a:ext cx="5209563" cy="3452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1702093"/>
            <a:ext cx="4572000" cy="3453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Research Methodology Introduction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geomaheswari11@gmail.com</cp:lastModifiedBy>
  <cp:revision>2</cp:revision>
  <dcterms:created xsi:type="dcterms:W3CDTF">2012-04-11T11:10:54Z</dcterms:created>
  <dcterms:modified xsi:type="dcterms:W3CDTF">2020-10-28T06:08:30Z</dcterms:modified>
</cp:coreProperties>
</file>