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150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238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301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324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352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902191417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800">
                <a:solidFill>
                  <a:srgbClr val="3399ff"/>
                </a:solidFill>
              </a:rPr>
              <a:t>Research methodology</a:t>
            </a:r>
            <a:endParaRPr lang="en-US"/>
          </a:p>
          <a:p>
            <a:r>
              <a:rPr sz="4800">
                <a:solidFill>
                  <a:srgbClr val="3399ff"/>
                </a:solidFill>
              </a:rPr>
              <a:t>Data Transformation 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19543" y="-1262843"/>
            <a:ext cx="9664117" cy="883356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320878" y="-139377"/>
            <a:ext cx="8609202" cy="754327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71974" y="-54906"/>
            <a:ext cx="8730842" cy="770165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11154" y="139377"/>
            <a:ext cx="9039137" cy="7617184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96473" y="46459"/>
            <a:ext cx="8936372" cy="810711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50333" y="-536391"/>
            <a:ext cx="8900720" cy="815832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