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9" id="258"/>
    <p:sldId r:id="rId10" id="259"/>
    <p:sldId r:id="rId11" id="260"/>
    <p:sldId r:id="rId12" id="261"/>
    <p:sldId r:id="rId13" id="262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6072951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6073145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6073239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6073344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6073508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ext cx="7772400" cy="1469797"/>
          </a:xfrm>
        </p:spPr>
        <p:txBody>
          <a:bodyPr/>
          <a:lstStyle/>
          <a:p>
            <a:r>
              <a:rPr sz="5400">
                <a:solidFill>
                  <a:srgbClr val="0000ff"/>
                </a:solidFill>
              </a:rPr>
              <a:t>Research and Scientific method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9655" y="4029273"/>
            <a:ext cx="6400800" cy="1752600"/>
          </a:xfrm>
        </p:spPr>
        <p:txBody>
          <a:bodyPr/>
          <a:lstStyle/>
          <a:p>
            <a:r>
              <a:rPr sz="3600">
                <a:solidFill>
                  <a:srgbClr val="9933ff"/>
                </a:solidFill>
              </a:rPr>
              <a:t>prepared by</a:t>
            </a:r>
            <a:endParaRPr lang="en-US"/>
          </a:p>
          <a:p>
            <a:r>
              <a:rPr sz="3600">
                <a:solidFill>
                  <a:srgbClr val="9933ff"/>
                </a:solidFill>
              </a:rPr>
              <a:t>V.Kalyani</a:t>
            </a:r>
            <a:endParaRPr/>
          </a:p>
          <a:p>
            <a:r>
              <a:rPr sz="3600">
                <a:solidFill>
                  <a:srgbClr val="9933ff"/>
                </a:solidFill>
              </a:rPr>
              <a:t>Assistant Professor of Geography</a:t>
            </a:r>
            <a:endParaRPr/>
          </a:p>
          <a:p>
            <a:r>
              <a:rPr sz="3600">
                <a:solidFill>
                  <a:srgbClr val="9933ff"/>
                </a:solidFill>
              </a:rPr>
              <a:t>Govt.College for Women (A), Kumbakonam. </a:t>
            </a:r>
            <a:endParaRPr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97141" y="1212160"/>
            <a:ext cx="8229600" cy="5969997"/>
          </a:xfrm>
        </p:spPr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348143" y="394902"/>
            <a:ext cx="8313491" cy="7817803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37750" y="409685"/>
            <a:ext cx="8825218" cy="724551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30029" y="527944"/>
            <a:ext cx="8598716" cy="7144146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13919" y="325213"/>
            <a:ext cx="8279934" cy="701743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30697" y="443473"/>
            <a:ext cx="8338657" cy="6875950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63" y="1060112"/>
            <a:ext cx="8506437" cy="6747131"/>
          </a:xfrm>
        </p:spPr>
        <p:txBody>
          <a:bodyPr/>
          <a:lstStyle/>
          <a:p>
            <a:pPr indent="0" marL="0" lvl="0">
              <a:buNone/>
            </a:pPr>
            <a:r>
              <a:rPr sz="5400">
                <a:solidFill>
                  <a:srgbClr val="800000"/>
                </a:solidFill>
              </a:rPr>
              <a:t/>
            </a:r>
            <a:endParaRPr/>
          </a:p>
          <a:p>
            <a:pPr indent="0" marL="0" lvl="0">
              <a:buNone/>
            </a:pPr>
            <a:r>
              <a:rPr sz="5400">
                <a:solidFill>
                  <a:srgbClr val="800000"/>
                </a:solidFill>
              </a:rPr>
              <a:t/>
            </a:r>
            <a:endParaRPr/>
          </a:p>
          <a:p>
            <a:pPr indent="0" marL="0" lvl="0">
              <a:buNone/>
            </a:pPr>
            <a:r>
              <a:rPr sz="5400">
                <a:solidFill>
                  <a:srgbClr val="800000"/>
                </a:solidFill>
              </a:rPr>
              <a:t/>
            </a:r>
            <a:endParaRPr/>
          </a:p>
          <a:p>
            <a:pPr indent="0" marL="0" lvl="0">
              <a:buNone/>
            </a:pPr>
            <a:r>
              <a:rPr sz="5400">
                <a:solidFill>
                  <a:srgbClr val="800000"/>
                </a:solidFill>
              </a:rPr>
              <a:t>          Thank you.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