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9" id="258"/>
    <p:sldId r:id="rId10" id="259"/>
    <p:sldId r:id="rId11" id="260"/>
    <p:sldId r:id="rId12" id="261"/>
    <p:sldId r:id="rId13" id="262"/>
    <p:sldId r:id="rId14" id="263"/>
    <p:sldId r:id="rId15" id="264"/>
    <p:sldId r:id="rId16" id="265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Relationship Id="rId15" Type="http://schemas.openxmlformats.org/officeDocument/2006/relationships/slide" Target="slides/slide9.xml" /><Relationship Id="rId16" Type="http://schemas.openxmlformats.org/officeDocument/2006/relationships/slide" Target="slides/slide10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7222437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7222512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7222545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7222626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7222700.png"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7222746.png"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7222924.png"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722295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572" y="-23229"/>
            <a:ext cx="8292517" cy="4426287"/>
          </a:xfrm>
        </p:spPr>
        <p:txBody>
          <a:bodyPr/>
          <a:lstStyle/>
          <a:p>
            <a:r>
              <a:rPr sz="5400">
                <a:solidFill>
                  <a:srgbClr val="000000"/>
                </a:solidFill>
              </a:rPr>
              <a:t>Research Methodology</a:t>
            </a:r>
            <a:endParaRPr lang="en-US"/>
          </a:p>
          <a:p>
            <a:r>
              <a:rPr sz="5400">
                <a:solidFill>
                  <a:srgbClr val="000000"/>
                </a:solidFill>
              </a:rPr>
              <a:t>Sampling techniques 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0638"/>
            <a:ext cx="6400800" cy="2268578"/>
          </a:xfrm>
        </p:spPr>
        <p:txBody>
          <a:bodyPr/>
          <a:lstStyle/>
          <a:p>
            <a:r>
              <a:rPr sz="3200" b="1">
                <a:solidFill>
                  <a:srgbClr val="3399ff"/>
                </a:solidFill>
              </a:rPr>
              <a:t>V.Kalyani</a:t>
            </a:r>
            <a:endParaRPr lang="en-US"/>
          </a:p>
          <a:p>
            <a:r>
              <a:rPr sz="3200" b="1">
                <a:solidFill>
                  <a:srgbClr val="3399ff"/>
                </a:solidFill>
              </a:rPr>
              <a:t>Assistant Professor of Geography</a:t>
            </a:r>
            <a:endParaRPr/>
          </a:p>
          <a:p>
            <a:r>
              <a:rPr sz="3200" b="1">
                <a:solidFill>
                  <a:srgbClr val="3399ff"/>
                </a:solidFill>
              </a:rPr>
              <a:t>Government College for Women (A)  Kumbakonam. </a:t>
            </a:r>
            <a:endParaRPr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276"/>
            <a:ext cx="8229600" cy="4880319"/>
          </a:xfrm>
        </p:spPr>
        <p:txBody>
          <a:bodyPr/>
          <a:lstStyle/>
          <a:p>
            <a:pPr lvl="0"/>
            <a:r>
              <a:rPr sz="4800" b="1"/>
              <a:t/>
            </a:r>
            <a:endParaRPr/>
          </a:p>
          <a:p>
            <a:pPr lvl="0"/>
            <a:r>
              <a:rPr sz="4800" b="1"/>
              <a:t/>
            </a:r>
            <a:endParaRPr/>
          </a:p>
          <a:p>
            <a:pPr lvl="0"/>
            <a:r>
              <a:rPr sz="4800" b="1"/>
              <a:t>               Thank you</a:t>
            </a:r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30029" y="-299872"/>
            <a:ext cx="8581938" cy="8580155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922789" y="-164718"/>
            <a:ext cx="10117123" cy="7220170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501242" y="-1457127"/>
            <a:ext cx="9603297" cy="868152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700480" y="156271"/>
            <a:ext cx="9917884" cy="7142034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251669" y="-61241"/>
            <a:ext cx="9699771" cy="7059675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373310" y="-350555"/>
            <a:ext cx="9622172" cy="7682649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348143" y="-130930"/>
            <a:ext cx="9439712" cy="762563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457200" y="88694"/>
            <a:ext cx="9626367" cy="7289858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