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slides/slide13.xml" ContentType="application/vnd.openxmlformats-officedocument.presentationml.slid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2.xml" ContentType="application/vnd.openxmlformats-officedocument.presentationml.slid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11.xml" ContentType="application/vnd.openxmlformats-officedocument.presentationml.slideLayout+xml"/>
  <Override PartName="/ppt/slides/slide1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 saveSubsetFonts="1" autoCompressPictures="0">
  <p:sldMasterIdLst>
    <p:sldMasterId r:id="rId1" id="2147483648"/>
  </p:sldMasterIdLst>
  <p:sldIdLst>
    <p:sldId r:id="rId2" id="256"/>
    <p:sldId r:id="rId8" id="257"/>
    <p:sldId r:id="rId12" id="261"/>
    <p:sldId r:id="rId9" id="258"/>
    <p:sldId r:id="rId10" id="259"/>
    <p:sldId r:id="rId11" id="260"/>
    <p:sldId r:id="rId13" id="264"/>
    <p:sldId r:id="rId14" id="265"/>
    <p:sldId r:id="rId15" id="266"/>
    <p:sldId r:id="rId16" id="267"/>
    <p:sldId r:id="rId17" id="268"/>
    <p:sldId r:id="rId18" id="269"/>
    <p:sldId r:id="rId19" id="270"/>
    <p:sldId r:id="rId20" id="271"/>
    <p:sldId r:id="rId21" id="273"/>
    <p:sldId r:id="rId22" id="274"/>
  </p:sldIdLst>
  <p:sldSz cx="9144000" cy="6858000" type="screen4x3"/>
  <p:notesSz cx="6858000" cy="9144000"/>
  <p:defaultTextStyle>
    <a:defPPr>
      <a:defRPr lang="en-US"/>
    </a:defPPr>
    <a:lvl1pPr algn="l" marL="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marL="457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marL="914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marL="1371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marL="18288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marL="22860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marL="2743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marL="3200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marL="3657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3" Type="http://schemas.openxmlformats.org/officeDocument/2006/relationships/printerSettings" Target="printerSettings/printerSettings1.bin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slide" Target="slides/slide6.xml" /><Relationship Id="rId13" Type="http://schemas.openxmlformats.org/officeDocument/2006/relationships/slide" Target="slides/slide9.xml" /><Relationship Id="rId14" Type="http://schemas.openxmlformats.org/officeDocument/2006/relationships/slide" Target="slides/slide10.xml" /><Relationship Id="rId15" Type="http://schemas.openxmlformats.org/officeDocument/2006/relationships/slide" Target="slides/slide11.xml" /><Relationship Id="rId16" Type="http://schemas.openxmlformats.org/officeDocument/2006/relationships/slide" Target="slides/slide12.xml" /><Relationship Id="rId17" Type="http://schemas.openxmlformats.org/officeDocument/2006/relationships/slide" Target="slides/slide13.xml" /><Relationship Id="rId18" Type="http://schemas.openxmlformats.org/officeDocument/2006/relationships/slide" Target="slides/slide14.xml" /><Relationship Id="rId19" Type="http://schemas.openxmlformats.org/officeDocument/2006/relationships/slide" Target="slides/slide15.xml" /><Relationship Id="rId20" Type="http://schemas.openxmlformats.org/officeDocument/2006/relationships/slide" Target="slides/slide16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1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4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4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9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4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2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8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2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09224048.png"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09224133.png"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09224220.png"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09224257.png"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09224334.png"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09224419.png"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09224446.png" /></Relationships>
</file>

<file path=ppt/slides/_rels/slide1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09224655.png" /></Relationships>
</file>

<file path=ppt/slides/_rels/slide1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09221835.png"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09222000.png"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09222110.png"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09223752.png" /><Relationship Id="rIMGId3" Type="http://schemas.openxmlformats.org/officeDocument/2006/relationships/image" Target="../media/pic200809223915.png"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09222850.png"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09224009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ext cx="7772400" cy="1469797"/>
          </a:xfrm>
        </p:spPr>
        <p:txBody>
          <a:bodyPr/>
          <a:lstStyle/>
          <a:p>
            <a:r>
              <a:rPr sz="5400">
                <a:solidFill>
                  <a:srgbClr val="ff0000"/>
                </a:solidFill>
              </a:rPr>
              <a:t>Methods and types of Data Collection 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37465"/>
            <a:ext cx="6400800" cy="1001335"/>
          </a:xfrm>
        </p:spPr>
        <p:txBody>
          <a:bodyPr/>
          <a:lstStyle/>
          <a:p>
            <a:r>
              <a:rPr sz="3200">
                <a:solidFill>
                  <a:srgbClr val="0000ff"/>
                </a:solidFill>
              </a:rPr>
              <a:t>V.Kalyani</a:t>
            </a:r>
            <a:endParaRPr lang="en-US"/>
          </a:p>
          <a:p>
            <a:r>
              <a:rPr sz="3200">
                <a:solidFill>
                  <a:srgbClr val="0000ff"/>
                </a:solidFill>
              </a:rPr>
              <a:t>Assistant professor of Geography</a:t>
            </a:r>
            <a:endParaRPr/>
          </a:p>
          <a:p>
            <a:r>
              <a:rPr sz="3200">
                <a:solidFill>
                  <a:srgbClr val="0000ff"/>
                </a:solidFill>
              </a:rPr>
              <a:t>Govt.College for Women (A), Kumbakonam. </a:t>
            </a:r>
            <a:endParaRPr/>
          </a:p>
        </p:txBody>
      </p:sp>
    </p:spTree>
    <p:extLst>
      <p:ext uri="{BB962C8B-B14F-4D97-AF65-F5344CB8AC3E}">
        <p14:creationId val="523879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253766" y="-126706"/>
            <a:ext cx="8707772" cy="7872709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182460" y="-219624"/>
            <a:ext cx="9034943" cy="7847366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29361" y="-430802"/>
            <a:ext cx="8976220" cy="7914943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79695" y="90806"/>
            <a:ext cx="9297099" cy="7431348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102765" y="225960"/>
            <a:ext cx="8869261" cy="7627743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171974" y="-84471"/>
            <a:ext cx="8844094" cy="7583396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79695" y="-386455"/>
            <a:ext cx="9448101" cy="8928598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54528" y="-633533"/>
            <a:ext cx="8883941" cy="8630838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75500" y="608192"/>
            <a:ext cx="8804246" cy="6119933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209724" y="-382231"/>
            <a:ext cx="9485851" cy="8563261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54528" y="-470926"/>
            <a:ext cx="8892330" cy="8176805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809" y="1759111"/>
            <a:ext cx="8229600" cy="4525963"/>
          </a:xfrm>
        </p:spPr>
        <p:txBody>
          <a:bodyPr/>
          <a:lstStyle/>
          <a:p>
            <a:pPr lvl="0"/>
          </a:p>
        </p:txBody>
      </p:sp>
      <p:pic>
        <p:nvPicPr>
          <p:cNvPr id="5" name="Picture"/>
          <p:cNvPicPr>
            <a:picLocks noChangeAspect="1"/>
          </p:cNvPicPr>
          <p:nvPr/>
        </p:nvPicPr>
        <p:blipFill>
          <a:blip r:embed="rIMGId3"/>
          <a:stretch>
            <a:fillRect/>
          </a:stretch>
        </p:blipFill>
        <p:spPr>
          <a:xfrm>
            <a:off x="239086" y="202730"/>
            <a:ext cx="8539993" cy="7558054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79695" y="-133042"/>
            <a:ext cx="9120930" cy="9726851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205530" y="168942"/>
            <a:ext cx="8850385" cy="7287746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</cp:revision>
  <dcterms:created xsi:type="dcterms:W3CDTF">2012-04-11T11:10:54Z</dcterms:created>
  <dcterms:modified xsi:type="dcterms:W3CDTF">2012-04-11T11:11:22Z</dcterms:modified>
</cp:coreProperties>
</file>