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9" id="258"/>
    <p:sldId r:id="rId10" id="259"/>
    <p:sldId r:id="rId11" id="260"/>
    <p:sldId r:id="rId12" id="261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1175953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1180031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1180059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1180124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90118014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4800"/>
              <a:t>Research methodology</a:t>
            </a:r>
            <a:endParaRPr lang="en-US"/>
          </a:p>
          <a:p>
            <a:r>
              <a:rPr sz="4800"/>
              <a:t/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sz="4000">
                <a:solidFill>
                  <a:srgbClr val="3399ff"/>
                </a:solidFill>
              </a:rPr>
              <a:t>Stucture of database</a:t>
            </a:r>
            <a:endParaRPr lang="en-US"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6777" y="-114036"/>
            <a:ext cx="9221598" cy="7608737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96473" y="160495"/>
            <a:ext cx="9139806" cy="760662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0972" y="464591"/>
            <a:ext cx="8781176" cy="665421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79695" y="405461"/>
            <a:ext cx="8930081" cy="759184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21640" y="274531"/>
            <a:ext cx="9041235" cy="768264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