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 saveSubsetFonts="1" autoCompressPictures="0">
  <p:sldMasterIdLst>
    <p:sldMasterId r:id="rId1" id="2147483648"/>
  </p:sldMasterIdLst>
  <p:sldIdLst>
    <p:sldId r:id="rId2" id="256"/>
    <p:sldId r:id="rId8" id="257"/>
    <p:sldId r:id="rId9" id="258"/>
    <p:sldId r:id="rId10" id="259"/>
    <p:sldId r:id="rId11" id="260"/>
    <p:sldId r:id="rId12" id="261"/>
  </p:sldIdLst>
  <p:sldSz cx="9144000" cy="6858000" type="screen4x3"/>
  <p:notesSz cx="6858000" cy="9144000"/>
  <p:defaultTextStyle>
    <a:defPPr>
      <a:defRPr lang="en-US"/>
    </a:defPPr>
    <a:lvl1pPr algn="l" marL="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marL="4572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marL="9144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marL="13716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marL="18288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marL="22860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marL="27432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marL="32004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marL="36576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9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3" Type="http://schemas.openxmlformats.org/officeDocument/2006/relationships/printerSettings" Target="printerSettings/printerSettings1.bin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8" Type="http://schemas.openxmlformats.org/officeDocument/2006/relationships/slide" Target="slides/slide2.xml" /><Relationship Id="rId9" Type="http://schemas.openxmlformats.org/officeDocument/2006/relationships/slide" Target="slides/slide3.xml" /><Relationship Id="rId10" Type="http://schemas.openxmlformats.org/officeDocument/2006/relationships/slide" Target="slides/slide4.xml" /><Relationship Id="rId11" Type="http://schemas.openxmlformats.org/officeDocument/2006/relationships/slide" Target="slides/slide5.xml" /><Relationship Id="rId12" Type="http://schemas.openxmlformats.org/officeDocument/2006/relationships/slide" Target="slides/slide6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19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4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43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96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91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42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8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121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8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327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8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363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901175953.png"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901180031.png"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901180059.png"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901180124.png"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901180148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z="4800"/>
              <a:t>Research methodology</a:t>
            </a:r>
            <a:endParaRPr lang="en-US"/>
          </a:p>
          <a:p>
            <a:r>
              <a:rPr sz="4800"/>
              <a:t/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sz="4000">
                <a:solidFill>
                  <a:srgbClr val="3399ff"/>
                </a:solidFill>
              </a:rPr>
              <a:t>Stucture of database</a:t>
            </a:r>
            <a:endParaRPr lang="en-US"/>
          </a:p>
        </p:txBody>
      </p:sp>
    </p:spTree>
    <p:extLst>
      <p:ext uri="{BB962C8B-B14F-4D97-AF65-F5344CB8AC3E}">
        <p14:creationId val="523879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-16777" y="-114036"/>
            <a:ext cx="9221598" cy="7608737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96473" y="160495"/>
            <a:ext cx="9139806" cy="7606625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20972" y="464591"/>
            <a:ext cx="8781176" cy="6654213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79695" y="405461"/>
            <a:ext cx="8930081" cy="7591843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121640" y="274531"/>
            <a:ext cx="9041235" cy="7682649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</cp:revision>
  <dcterms:created xsi:type="dcterms:W3CDTF">2012-04-11T11:10:54Z</dcterms:created>
  <dcterms:modified xsi:type="dcterms:W3CDTF">2012-04-11T11:11:22Z</dcterms:modified>
</cp:coreProperties>
</file>