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E6E0-FE8B-F743-A003-4E2AEE1AE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FA0FB-D9A0-9B4D-9E9F-61387EAEC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FFB0B-3A5D-9642-9BFF-4D5175B6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EEB1-4C7D-7A4C-8150-6B875DE5970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BE67B-BE13-C840-8D68-6C874E56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AA981-3622-1449-9A4B-0E0D2591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163-D34E-B04C-9C95-8C784B89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5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5A9D-B899-B94C-94B7-481D1692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7FBC6-D929-3746-9E99-A2DFFA8F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3E460-9277-6F4E-BFB4-E9C0E8E5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EEB1-4C7D-7A4C-8150-6B875DE5970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999FD-F29E-9545-8DA0-CDA96437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10B22-50E3-9A4C-B649-28451DDA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163-D34E-B04C-9C95-8C784B89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6BD6D-00E0-0B47-8D7C-5DBDD514C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0146B-6365-B94C-9D8C-4BB8E96E5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77359-01CB-5D4A-B215-B1DEC2A5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EEB1-4C7D-7A4C-8150-6B875DE5970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83650-8323-6A4E-8E57-C7435EB29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2C848-F529-0A49-A4F3-AD204926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163-D34E-B04C-9C95-8C784B89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A6325-B87B-C14C-9B3F-8B49F704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8D042-6046-C847-909B-ECE125F8E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A5556-3A44-AF49-B0CE-D42EDB0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EEB1-4C7D-7A4C-8150-6B875DE5970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E2F92-2DDD-B54B-8A9B-6E8C8FA9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2C689-4E2A-8541-81F5-EA5D4B3E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163-D34E-B04C-9C95-8C784B89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1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AF87-6FEA-EF4C-99BE-DAAF8882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7575B-6BFD-CB4E-A134-E4B2FFE9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451B3-7F51-4A4F-9D4C-0D893CC1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EEB1-4C7D-7A4C-8150-6B875DE5970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FE965-2B35-C645-ABC7-E8787883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A96C7-1A00-FA46-90EB-0AACFCCD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163-D34E-B04C-9C95-8C784B89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E43A1-636F-EB42-8847-778439F6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85DF-91AD-C44F-8485-63E44D8AF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B19C4-831F-0741-BB0C-8192075FC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A1EFB-85DA-A74C-864A-D40C00BA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EEB1-4C7D-7A4C-8150-6B875DE5970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A16DA-6E8A-D04D-B7EF-F5297307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B0EBC-151F-9B4D-ADF6-6DA67F3A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163-D34E-B04C-9C95-8C784B89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2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FF95-11D8-3847-9827-B754FB84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ACD50-CFC1-A54B-BEB6-C03ED415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8170A-17FA-5D4A-8825-8FF45CB2F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6F814-60B8-0340-916F-8896680CD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65ACC-5786-424C-9F0B-902D3DBF1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51447-4F4D-D24F-9D03-41B0F21C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EEB1-4C7D-7A4C-8150-6B875DE5970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EE4E5-2E1E-1E44-8575-49DA12E9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42A08-6989-3143-8D4D-FD861D10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163-D34E-B04C-9C95-8C784B89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A447-548A-694B-85FF-BC2F09CC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E1275-31D2-B44E-BD37-73190884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EEB1-4C7D-7A4C-8150-6B875DE5970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AE180-5326-D147-A26F-90871601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0056D-8ABC-D84C-ADB7-B2B5C58F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163-D34E-B04C-9C95-8C784B89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7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D0D93-2F57-8945-BCB9-82CD65A2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EEB1-4C7D-7A4C-8150-6B875DE5970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AA98AE-B769-A449-8778-41B2CC71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7A409-4F22-DA40-A071-F2EBC64C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163-D34E-B04C-9C95-8C784B89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3BD1-0E5B-AA41-BE97-F7681724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BD6B2-45B2-3A42-8673-36B18BB80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2AC08-A22E-3C44-92F5-17AA7ADA7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C24AD-4D4F-3F4F-AC68-1B3B3E3D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EEB1-4C7D-7A4C-8150-6B875DE5970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51249-98DB-0E4B-A5B9-CC02EE74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C64E6-D1A5-5C45-85D9-7BFA9E51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163-D34E-B04C-9C95-8C784B89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4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31A2-157D-E54C-B4F0-2841A942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2DCBB-2DD1-3B4C-92CA-CC6B3EF60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B580A-F3ED-1148-9163-A8BFBFBA9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60D6E-9D2E-534F-B396-3507EA51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EEB1-4C7D-7A4C-8150-6B875DE5970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E99AC-A53D-024B-8B6F-BC252C8D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30350-B02C-5C48-9211-66BBEE88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163-D34E-B04C-9C95-8C784B89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8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11A45F-DBAF-7744-B626-C650E21F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A73AE-7189-3446-99CE-B671CDCA3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8E6C8-DF82-E244-A424-7D08202F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0EEB1-4C7D-7A4C-8150-6B875DE5970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3BAD1-3862-7A45-AAAE-0F3D0F61A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0D056-ADCD-C04C-871B-000EB37DE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3163-D34E-B04C-9C95-8C784B89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7344-55B8-D54A-BC72-3180E4D6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41"/>
            <a:ext cx="10515600" cy="1224643"/>
          </a:xfrm>
        </p:spPr>
        <p:txBody>
          <a:bodyPr/>
          <a:lstStyle/>
          <a:p>
            <a:pPr algn="ctr"/>
            <a:r>
              <a:rPr lang="en-GB" b="1" i="1">
                <a:solidFill>
                  <a:srgbClr val="7030A0"/>
                </a:solidFill>
              </a:rPr>
              <a:t>DIFFERENT ZONES OF WORLD </a:t>
            </a:r>
            <a:endParaRPr lang="en-US" b="1" i="1">
              <a:solidFill>
                <a:srgbClr val="7030A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DA58AD-F440-B746-87BF-64BBFE9ED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3084"/>
            <a:ext cx="10515600" cy="4803879"/>
          </a:xfrm>
        </p:spPr>
      </p:pic>
    </p:spTree>
    <p:extLst>
      <p:ext uri="{BB962C8B-B14F-4D97-AF65-F5344CB8AC3E}">
        <p14:creationId xmlns:p14="http://schemas.microsoft.com/office/powerpoint/2010/main" val="1554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AAAFA43-C29C-754C-945D-981218001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4" y="441613"/>
            <a:ext cx="11077452" cy="5974773"/>
          </a:xfrm>
        </p:spPr>
      </p:pic>
    </p:spTree>
    <p:extLst>
      <p:ext uri="{BB962C8B-B14F-4D97-AF65-F5344CB8AC3E}">
        <p14:creationId xmlns:p14="http://schemas.microsoft.com/office/powerpoint/2010/main" val="370288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CDEF303-0AED-444D-A293-DFD3EAD78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8" y="488001"/>
            <a:ext cx="11021784" cy="5881997"/>
          </a:xfrm>
        </p:spPr>
      </p:pic>
    </p:spTree>
    <p:extLst>
      <p:ext uri="{BB962C8B-B14F-4D97-AF65-F5344CB8AC3E}">
        <p14:creationId xmlns:p14="http://schemas.microsoft.com/office/powerpoint/2010/main" val="363809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7CB060A-4C9B-B64B-A968-296213EDB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6" y="705097"/>
            <a:ext cx="10279578" cy="5529448"/>
          </a:xfrm>
        </p:spPr>
      </p:pic>
    </p:spTree>
    <p:extLst>
      <p:ext uri="{BB962C8B-B14F-4D97-AF65-F5344CB8AC3E}">
        <p14:creationId xmlns:p14="http://schemas.microsoft.com/office/powerpoint/2010/main" val="269535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F44C859-CACF-4841-B439-0189ADEBC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371104"/>
            <a:ext cx="10094025" cy="5805859"/>
          </a:xfrm>
        </p:spPr>
      </p:pic>
    </p:spTree>
    <p:extLst>
      <p:ext uri="{BB962C8B-B14F-4D97-AF65-F5344CB8AC3E}">
        <p14:creationId xmlns:p14="http://schemas.microsoft.com/office/powerpoint/2010/main" val="361779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F58B339-287B-F144-8F35-6E28EEC1A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7" y="927760"/>
            <a:ext cx="9964139" cy="5249203"/>
          </a:xfrm>
        </p:spPr>
      </p:pic>
    </p:spTree>
    <p:extLst>
      <p:ext uri="{BB962C8B-B14F-4D97-AF65-F5344CB8AC3E}">
        <p14:creationId xmlns:p14="http://schemas.microsoft.com/office/powerpoint/2010/main" val="86294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63E3139-802A-BC4E-83B1-D2AD4FE3F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63" y="352549"/>
            <a:ext cx="10873343" cy="6215990"/>
          </a:xfrm>
        </p:spPr>
      </p:pic>
    </p:spTree>
    <p:extLst>
      <p:ext uri="{BB962C8B-B14F-4D97-AF65-F5344CB8AC3E}">
        <p14:creationId xmlns:p14="http://schemas.microsoft.com/office/powerpoint/2010/main" val="344037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F321763-607D-C644-8296-9D78E4C02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28" y="241218"/>
            <a:ext cx="8553944" cy="6375564"/>
          </a:xfrm>
        </p:spPr>
      </p:pic>
    </p:spTree>
    <p:extLst>
      <p:ext uri="{BB962C8B-B14F-4D97-AF65-F5344CB8AC3E}">
        <p14:creationId xmlns:p14="http://schemas.microsoft.com/office/powerpoint/2010/main" val="62918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ECF07A8-2A35-B243-B5DE-057B958B4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2" y="593766"/>
            <a:ext cx="11114560" cy="5677890"/>
          </a:xfrm>
        </p:spPr>
      </p:pic>
    </p:spTree>
    <p:extLst>
      <p:ext uri="{BB962C8B-B14F-4D97-AF65-F5344CB8AC3E}">
        <p14:creationId xmlns:p14="http://schemas.microsoft.com/office/powerpoint/2010/main" val="320823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111D0D4-FDE6-B14B-BCFD-D21DDC6D5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0" y="389659"/>
            <a:ext cx="11096007" cy="6048994"/>
          </a:xfrm>
        </p:spPr>
      </p:pic>
    </p:spTree>
    <p:extLst>
      <p:ext uri="{BB962C8B-B14F-4D97-AF65-F5344CB8AC3E}">
        <p14:creationId xmlns:p14="http://schemas.microsoft.com/office/powerpoint/2010/main" val="321395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CB34249-CCB1-CB44-9795-622C079BC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8" y="612321"/>
            <a:ext cx="10520795" cy="5564642"/>
          </a:xfrm>
        </p:spPr>
      </p:pic>
    </p:spTree>
    <p:extLst>
      <p:ext uri="{BB962C8B-B14F-4D97-AF65-F5344CB8AC3E}">
        <p14:creationId xmlns:p14="http://schemas.microsoft.com/office/powerpoint/2010/main" val="1686437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DIFFERENT ZONES OF WORLD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geomaheswari11@gmail.com</dc:creator>
  <cp:lastModifiedBy>geomaheswari11@gmail.com</cp:lastModifiedBy>
  <cp:revision>2</cp:revision>
  <dcterms:created xsi:type="dcterms:W3CDTF">2020-09-30T14:41:38Z</dcterms:created>
  <dcterms:modified xsi:type="dcterms:W3CDTF">2020-10-30T14:39:43Z</dcterms:modified>
</cp:coreProperties>
</file>