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38E8-CD22-A54F-B3DB-DB4BA70DF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14FE2-5F78-BE40-9117-0002A26A7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C91BC-A21B-1A42-BEFC-24C0C91F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57ED-0684-6A47-BD6D-9E707B1B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3D19F-4851-E441-95D9-F2563869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A0E9-BB0C-9A49-8C09-1597371B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B853E-7789-4547-9A93-62B125A34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05DCF-8669-9F46-8F1B-71BB0FB4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8399-409C-1E46-A5BA-C97003A9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1C7D9-385B-6D45-84A9-0921B8A3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E1A34-7D26-AD47-88AD-79A4ED0CA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E1A98-1AEF-5C45-8200-8E148BEA3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65D4-7B4D-0740-9975-D185B426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1ECF-F19E-C343-8639-6239D111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BF49A-778A-0640-A947-C893D458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F856-98F2-7841-B56E-7CEDD0A2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296B-5B35-8E4A-8AE4-349A64BFE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26217-50BA-3F45-ADF3-6C1DFA51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9F2-6F52-6F46-A004-8375F18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3B0C5-8E7B-A141-A2DD-1A26C386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AEBB-19B3-CA47-8BFD-925446A6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F3B36-7DB8-6148-A935-C95EB2AE0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3F9F-BFFC-B54D-83C9-94793858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D68F1-4C5A-DD44-AE42-F8B84E3C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378A8-FCB1-664E-8677-A00B8B91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4C7C-37AF-7E44-80E6-6F13B241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C0FD2-6021-5241-8796-9CCE98EB9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0CA43-D662-6E43-AEDF-EA4010E4E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D4E35-ED85-8841-A57A-71FB804B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BA614-DDF5-A343-A2FE-6CA53C42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9636-ECF5-F446-8348-7048E072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0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7859-B38C-3844-8EE8-D17A9270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139D-6072-6E40-AF49-13466B8FC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F20B3-6224-644E-9772-F9416C57A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2F19C-3FDB-724C-BD15-75FD37833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06F33-BF67-7E4F-8881-36AD36D55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A0BB3-2886-534B-A97C-7BE5BBCB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33EE0-BBEE-0A4F-85DE-3FA0567B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0297E-006F-DC47-8E98-BA437F51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B7DD-9059-5B44-B4B7-4F38F054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69C07-6127-0B4F-B1AF-285403A8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4A0F9-741F-334D-9CE0-CADB1CCD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72FA5-C154-E848-986D-E69DFF4D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1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E2A8F-3293-1A46-8B43-7E9344D5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74CA1-0DD3-0C4D-B77B-B8FFF174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C3F0-94AA-5A49-B569-78B3F760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2476-8D2E-654E-86E8-24283936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9DFC-12D2-FF48-8D72-690336815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BC364-9652-F148-94D2-757A53863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806F3-79F1-2C4B-8B4E-6D441489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FB97B-76A5-3444-AADF-F6BFDAF3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D28EF-9752-4347-A97A-055CBD8D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4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AFC3-D2DE-0348-AE28-78763871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D2707-DF23-C741-97AA-92649F015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175D8-D414-724D-B433-555DB1AF9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C2ED1-9FAB-DE4B-9429-667A908C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30251-D91C-CB4F-ADE2-D8CF9604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4ED84-606B-E44B-8E22-2094CE9D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1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142D4-BCAC-6A47-8681-9AFAFB00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37841-8868-9C40-B72C-9C2103ED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24A1D-AA39-3B42-971E-3809387AF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5026-E9B4-A949-9DDF-469D4C4A60D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D6E42-6E0B-DE47-B98D-5B93C8918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CF52-50C6-5943-9045-11158F6B7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B242-D133-DD42-A589-459470EA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8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0AFC-98D5-CA4C-8D4E-27022F3C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09" y="778699"/>
            <a:ext cx="7364434" cy="803851"/>
          </a:xfrm>
        </p:spPr>
        <p:txBody>
          <a:bodyPr/>
          <a:lstStyle/>
          <a:p>
            <a:pPr algn="ctr"/>
            <a:r>
              <a:rPr lang="en-GB"/>
              <a:t>                      INDIA - LOCATION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6B0989B-AF9A-FE47-A31D-15A23580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56" y="1690688"/>
            <a:ext cx="6848475" cy="4286250"/>
          </a:xfrm>
        </p:spPr>
      </p:pic>
    </p:spTree>
    <p:extLst>
      <p:ext uri="{BB962C8B-B14F-4D97-AF65-F5344CB8AC3E}">
        <p14:creationId xmlns:p14="http://schemas.microsoft.com/office/powerpoint/2010/main" val="41100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B187-D001-1241-AE22-988AEB97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rgbClr val="FF0000"/>
                </a:solidFill>
              </a:rPr>
              <a:t>INDIA - LATITUDINAL &amp; LONGITUDINAL  MAP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B8B757-A490-6D4C-BEFA-563B328A2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10" y="1825625"/>
            <a:ext cx="4605287" cy="50323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C8859-CC33-A840-8104-7D0D58B636CB}"/>
              </a:ext>
            </a:extLst>
          </p:cNvPr>
          <p:cNvSpPr txBox="1"/>
          <p:nvPr/>
        </p:nvSpPr>
        <p:spPr>
          <a:xfrm>
            <a:off x="3047691" y="3248045"/>
            <a:ext cx="609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http://meet.google.com/ver-rbrz-mii</a:t>
            </a:r>
          </a:p>
        </p:txBody>
      </p:sp>
    </p:spTree>
    <p:extLst>
      <p:ext uri="{BB962C8B-B14F-4D97-AF65-F5344CB8AC3E}">
        <p14:creationId xmlns:p14="http://schemas.microsoft.com/office/powerpoint/2010/main" val="90409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9BC96B-34B8-4C40-9B16-694853E81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71" y="317242"/>
            <a:ext cx="8424376" cy="6557545"/>
          </a:xfrm>
        </p:spPr>
      </p:pic>
    </p:spTree>
    <p:extLst>
      <p:ext uri="{BB962C8B-B14F-4D97-AF65-F5344CB8AC3E}">
        <p14:creationId xmlns:p14="http://schemas.microsoft.com/office/powerpoint/2010/main" val="43394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C588DF0-07E3-5A48-A46C-FA6EE3EAA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41" y="90124"/>
            <a:ext cx="8790882" cy="6767876"/>
          </a:xfrm>
        </p:spPr>
      </p:pic>
    </p:spTree>
    <p:extLst>
      <p:ext uri="{BB962C8B-B14F-4D97-AF65-F5344CB8AC3E}">
        <p14:creationId xmlns:p14="http://schemas.microsoft.com/office/powerpoint/2010/main" val="207956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77274A-3415-1B4E-BF0E-808166C80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04" y="52867"/>
            <a:ext cx="5712045" cy="6805133"/>
          </a:xfrm>
        </p:spPr>
      </p:pic>
    </p:spTree>
    <p:extLst>
      <p:ext uri="{BB962C8B-B14F-4D97-AF65-F5344CB8AC3E}">
        <p14:creationId xmlns:p14="http://schemas.microsoft.com/office/powerpoint/2010/main" val="55501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23685A3-ACF0-8446-8A6F-84A808F52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05" y="198437"/>
            <a:ext cx="8687430" cy="6461126"/>
          </a:xfrm>
        </p:spPr>
      </p:pic>
    </p:spTree>
    <p:extLst>
      <p:ext uri="{BB962C8B-B14F-4D97-AF65-F5344CB8AC3E}">
        <p14:creationId xmlns:p14="http://schemas.microsoft.com/office/powerpoint/2010/main" val="418363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52BC3F3-0839-3244-9A11-82C45449F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00" y="159343"/>
            <a:ext cx="8493999" cy="6539314"/>
          </a:xfrm>
        </p:spPr>
      </p:pic>
    </p:spTree>
    <p:extLst>
      <p:ext uri="{BB962C8B-B14F-4D97-AF65-F5344CB8AC3E}">
        <p14:creationId xmlns:p14="http://schemas.microsoft.com/office/powerpoint/2010/main" val="152401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E2EBE6C-EA66-E74A-B4D0-655685ED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35" y="155285"/>
            <a:ext cx="8016330" cy="6547429"/>
          </a:xfrm>
        </p:spPr>
      </p:pic>
    </p:spTree>
    <p:extLst>
      <p:ext uri="{BB962C8B-B14F-4D97-AF65-F5344CB8AC3E}">
        <p14:creationId xmlns:p14="http://schemas.microsoft.com/office/powerpoint/2010/main" val="319555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4A018F0-EBD2-0544-8D9F-46A453924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01" y="193989"/>
            <a:ext cx="5417444" cy="6582753"/>
          </a:xfrm>
        </p:spPr>
      </p:pic>
    </p:spTree>
    <p:extLst>
      <p:ext uri="{BB962C8B-B14F-4D97-AF65-F5344CB8AC3E}">
        <p14:creationId xmlns:p14="http://schemas.microsoft.com/office/powerpoint/2010/main" val="146174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                   INDIA - LOCATION</vt:lpstr>
      <vt:lpstr>INDIA - LATITUDINAL &amp; LONGITUDINAL 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 MAHESWARI Guest Lecturer in Geography GCW(A)K GEOGRAPHY OF INDIA LOCATION OF INDIA</dc:title>
  <dc:creator>geomaheswari11@gmail.com</dc:creator>
  <cp:lastModifiedBy>geomaheswari11@gmail.com</cp:lastModifiedBy>
  <cp:revision>5</cp:revision>
  <dcterms:created xsi:type="dcterms:W3CDTF">2020-08-02T12:05:57Z</dcterms:created>
  <dcterms:modified xsi:type="dcterms:W3CDTF">2020-10-26T15:26:45Z</dcterms:modified>
</cp:coreProperties>
</file>