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A477-DAF1-5D47-96E0-5B76E9C01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4A2FC7-B703-5E47-8AC0-975244660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A19EB-A0A9-0C4A-A259-EE26A33B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25C23-FF74-6D45-95D2-BBECB57F8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79AC4-86B7-AD43-B602-566B5F79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3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4CEFB-86D5-054D-BC78-276460C91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5D4A6-D184-E942-B2E1-4DC9C6D8F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CE198-6873-0141-80C8-BE19CC353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EC613-178E-9140-8F12-CA1425B7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08921-A98C-6243-AFFA-4AFAC6F5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3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FB3F8-68D1-A047-8544-606083F62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C2C1A-B02A-4140-94EE-A04FE3B69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0F80-7DD6-E24A-B775-786ABC84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6750E-9809-2B47-8E39-B53946B49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ED4D9-A9E4-2344-95EF-A83BC5E6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521A-2C28-9D4D-8D60-796DE78A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582F5-A362-D94A-94D1-A428B81AF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E34F7-0BAC-F542-8F0E-EF15D019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2AAAD-8AD9-FA47-A338-3DD7D746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E05F5-29B9-AE46-B7C1-B897DDBE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3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EB7B3-0AA2-FE44-8F3F-1834CD9C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08EF7-2C56-5346-A13F-C4048A06E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E5D4E-8414-2D42-A479-C814CC85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08C20-7C66-154A-9D38-4EC0B6F3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675ED-7D46-B44E-9E18-7E71DF8ED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6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82A1-93F2-654A-A19B-BAA71A680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C45FA-24D2-9742-9715-AE1E8AFA3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E1FD3-4235-7A4F-AF44-C6868F169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75E7A-2DBD-F54B-B50E-6A535430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30DAD-C628-D34D-A088-06C413A5A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70D83-04F7-F64C-AD0F-F20FB8BC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2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EBFB-CFB6-2347-A8F5-C14BC816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EB82A-DDC6-E148-9E20-C010D984B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6F158-E54E-2540-BE69-3BE651B7B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13B7E-4C50-274E-A0CF-DFAC54FDE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18096-2A09-1C42-BA76-DB9AF4F1C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7F0633-3474-024B-AAFC-1AD5311F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CB5581-C733-724E-9A5A-FA5692A5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8E9577-7DB5-1E4D-B0E7-2F7751431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6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10048-1FEA-0845-B2FA-E8C6745B2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DEA62E-A84D-364D-A6D7-B8BABFAC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FA2B9-1009-6C4B-86FF-7B9FD914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5E467-E6F1-354D-8C6C-99A00645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4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EAF7E-4B0F-D141-AFCB-8A42AD00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F793EA-C475-F042-B912-E1C04ED6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5867F-6A5E-2D45-AD68-8826C40B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1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5041-8632-4044-B2EA-C23E5FF14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E03A3-57C1-E54A-A3B4-C20C6E454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20F97-29EB-094F-883C-DCD849E82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3F7A0-2940-2244-9C1B-4139F8404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A068B-E7AA-E64A-B4EE-E041E44A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CF20B-5068-CB41-9701-D166B424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1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ED095-67C6-3443-8C7A-4C3F5FC6E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20658-8BC3-C946-B730-2DAD8E4F0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32B0F-5099-D542-9A1B-A1414DD5E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0B830-F5AF-3740-9656-E8532522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52326-A79E-9743-8903-7BA402B5E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D2BD1-104A-1746-9D91-F031B1CDC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9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36628F-B88F-C145-BB62-7F97CAE2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AEF8B-AC41-8540-BF57-4B805499E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8BA6B-90C8-304E-B668-357E3D514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FBFA5-8731-9C4C-A9DD-04FC263A15E8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9307A-B050-054D-ABE9-AD28D6884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0ED34-06B6-1B42-B33A-5023A64C2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E564-3BD1-8B4E-B344-2C3CB965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8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E165-A734-8842-9D1C-7AB09C263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i="1">
                <a:solidFill>
                  <a:srgbClr val="00B050"/>
                </a:solidFill>
              </a:rPr>
              <a:t>S</a:t>
            </a:r>
            <a:r>
              <a:rPr lang="en-GB">
                <a:solidFill>
                  <a:srgbClr val="00B050"/>
                </a:solidFill>
              </a:rPr>
              <a:t>. </a:t>
            </a:r>
            <a:r>
              <a:rPr lang="en-GB" i="1">
                <a:solidFill>
                  <a:srgbClr val="00B050"/>
                </a:solidFill>
              </a:rPr>
              <a:t>MAHESWARI</a:t>
            </a:r>
            <a:br>
              <a:rPr lang="en-GB">
                <a:solidFill>
                  <a:srgbClr val="00B050"/>
                </a:solidFill>
              </a:rPr>
            </a:br>
            <a:r>
              <a:rPr lang="en-GB">
                <a:solidFill>
                  <a:srgbClr val="FF0000"/>
                </a:solidFill>
              </a:rPr>
              <a:t>Guest Lecturer in Geography </a:t>
            </a:r>
            <a:br>
              <a:rPr lang="en-GB">
                <a:solidFill>
                  <a:srgbClr val="FF0000"/>
                </a:solidFill>
              </a:rPr>
            </a:br>
            <a:r>
              <a:rPr lang="en-GB">
                <a:solidFill>
                  <a:srgbClr val="00B050"/>
                </a:solidFill>
              </a:rPr>
              <a:t>GCW(A)K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BC135-BA51-344C-A59F-19FDDE0314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>
                <a:solidFill>
                  <a:schemeClr val="accent1"/>
                </a:solidFill>
                <a:latin typeface="Algerian" pitchFamily="82" charset="0"/>
              </a:rPr>
              <a:t>Geography</a:t>
            </a:r>
            <a:r>
              <a:rPr lang="en-GB">
                <a:solidFill>
                  <a:schemeClr val="accent1"/>
                </a:solidFill>
                <a:latin typeface="Algerian" pitchFamily="82" charset="0"/>
              </a:rPr>
              <a:t> </a:t>
            </a:r>
            <a:r>
              <a:rPr lang="en-GB" sz="3200">
                <a:solidFill>
                  <a:schemeClr val="accent1"/>
                </a:solidFill>
                <a:latin typeface="Algerian" pitchFamily="82" charset="0"/>
              </a:rPr>
              <a:t>of</a:t>
            </a:r>
            <a:r>
              <a:rPr lang="en-GB">
                <a:solidFill>
                  <a:schemeClr val="accent1"/>
                </a:solidFill>
                <a:latin typeface="Algerian" pitchFamily="82" charset="0"/>
              </a:rPr>
              <a:t> </a:t>
            </a:r>
            <a:r>
              <a:rPr lang="en-GB" sz="3200">
                <a:solidFill>
                  <a:schemeClr val="accent1"/>
                </a:solidFill>
                <a:latin typeface="Algerian" pitchFamily="82" charset="0"/>
              </a:rPr>
              <a:t>india</a:t>
            </a:r>
            <a:endParaRPr lang="en-GB" sz="3200" i="1">
              <a:solidFill>
                <a:schemeClr val="accent1"/>
              </a:solidFill>
              <a:latin typeface="Algerian" pitchFamily="82" charset="0"/>
            </a:endParaRPr>
          </a:p>
          <a:p>
            <a:r>
              <a:rPr lang="en-GB" sz="3200" i="1">
                <a:solidFill>
                  <a:schemeClr val="accent1"/>
                </a:solidFill>
                <a:latin typeface="Algerian" pitchFamily="82" charset="0"/>
              </a:rPr>
              <a:t>Drainage system in india</a:t>
            </a:r>
          </a:p>
          <a:p>
            <a:r>
              <a:rPr lang="en-GB" sz="3200">
                <a:solidFill>
                  <a:schemeClr val="accent1"/>
                </a:solidFill>
                <a:latin typeface="Algerian" pitchFamily="82" charset="0"/>
              </a:rPr>
              <a:t>Part 1 [04.08.2020]</a:t>
            </a:r>
          </a:p>
        </p:txBody>
      </p:sp>
    </p:spTree>
    <p:extLst>
      <p:ext uri="{BB962C8B-B14F-4D97-AF65-F5344CB8AC3E}">
        <p14:creationId xmlns:p14="http://schemas.microsoft.com/office/powerpoint/2010/main" val="346634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B7E9-B0A2-AF43-8CED-90AAB8410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400"/>
          </a:xfrm>
        </p:spPr>
        <p:txBody>
          <a:bodyPr/>
          <a:lstStyle/>
          <a:p>
            <a:pPr algn="ctr"/>
            <a:r>
              <a:rPr lang="en-GB"/>
              <a:t>The Brahmaputra River System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D03F5AC-676F-FC44-890C-5400003DBF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850" y="1063418"/>
            <a:ext cx="7496299" cy="5794582"/>
          </a:xfrm>
        </p:spPr>
      </p:pic>
    </p:spTree>
    <p:extLst>
      <p:ext uri="{BB962C8B-B14F-4D97-AF65-F5344CB8AC3E}">
        <p14:creationId xmlns:p14="http://schemas.microsoft.com/office/powerpoint/2010/main" val="2344971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AA3B5-24D7-9F43-9357-A6D8680FA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The Brahmaputra River System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7ABD3-07C8-CE49-A2D3-DB6282529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>
                <a:solidFill>
                  <a:srgbClr val="FF0000"/>
                </a:solidFill>
              </a:rPr>
              <a:t>Its catchment area of 258008 km in India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flows eastward and parallal to the main Himalayan range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major tributaries are yhe Subansiri, Kameng, Tista, Manas, Burhi, Disang, Dhansiri and Disang</a:t>
            </a: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72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910D3-548B-0846-A471-B0C46DEBC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4000" i="1">
              <a:solidFill>
                <a:srgbClr val="7030A0"/>
              </a:solidFill>
              <a:latin typeface="Algerian" pitchFamily="82" charset="0"/>
            </a:endParaRPr>
          </a:p>
          <a:p>
            <a:pPr marL="0" indent="0" algn="ctr">
              <a:buNone/>
            </a:pPr>
            <a:endParaRPr lang="en-GB" sz="4000" i="1">
              <a:solidFill>
                <a:srgbClr val="7030A0"/>
              </a:solidFill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GB" sz="4000" i="1">
                <a:solidFill>
                  <a:srgbClr val="7030A0"/>
                </a:solidFill>
                <a:latin typeface="Algerian" pitchFamily="82" charset="0"/>
              </a:rPr>
              <a:t>Thank you</a:t>
            </a:r>
            <a:endParaRPr lang="en-US" sz="4000" i="1">
              <a:solidFill>
                <a:srgbClr val="7030A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90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161D7-988A-6C49-B3A6-EE60150F1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solidFill>
                  <a:schemeClr val="accent6"/>
                </a:solidFill>
                <a:latin typeface="Algerian" pitchFamily="82" charset="0"/>
              </a:rPr>
              <a:t>Drainage system in india</a:t>
            </a:r>
            <a:endParaRPr lang="en-US">
              <a:solidFill>
                <a:schemeClr val="accent6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A0AE7-9F48-DD47-8677-A085C8F05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>
                <a:solidFill>
                  <a:srgbClr val="FF0000"/>
                </a:solidFill>
              </a:rPr>
              <a:t>Indian Drainage consists of a large number of small and big rivers.</a:t>
            </a:r>
          </a:p>
          <a:p>
            <a:pPr marL="0" indent="0">
              <a:buNone/>
            </a:pPr>
            <a:endParaRPr lang="en-GB" sz="3600">
              <a:solidFill>
                <a:srgbClr val="FF0000"/>
              </a:solidFill>
            </a:endParaRPr>
          </a:p>
          <a:p>
            <a:r>
              <a:rPr lang="en-GB" sz="3600">
                <a:solidFill>
                  <a:srgbClr val="FF0000"/>
                </a:solidFill>
              </a:rPr>
              <a:t>The rivers in India have been more or less adjusted to her physical conditions.</a:t>
            </a:r>
          </a:p>
          <a:p>
            <a:pPr marL="0" indent="0">
              <a:buNone/>
            </a:pPr>
            <a:endParaRPr lang="en-GB" sz="3600">
              <a:solidFill>
                <a:srgbClr val="FF0000"/>
              </a:solidFill>
            </a:endParaRPr>
          </a:p>
          <a:p>
            <a:r>
              <a:rPr lang="en-GB" sz="3600">
                <a:solidFill>
                  <a:srgbClr val="FF0000"/>
                </a:solidFill>
              </a:rPr>
              <a:t>In fact, the rivers are the manifestations of the landscape and climatic conditions of the country.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6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3402-4754-2044-90A3-931F5AFA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4421"/>
            <a:ext cx="10515600" cy="1325563"/>
          </a:xfrm>
        </p:spPr>
        <p:txBody>
          <a:bodyPr/>
          <a:lstStyle/>
          <a:p>
            <a:pPr algn="ctr"/>
            <a:r>
              <a:rPr lang="en-GB" i="1">
                <a:solidFill>
                  <a:schemeClr val="accent1"/>
                </a:solidFill>
              </a:rPr>
              <a:t>MAJOR RIVERS IN INDIA</a:t>
            </a:r>
            <a:endParaRPr lang="en-US" i="1">
              <a:solidFill>
                <a:schemeClr val="accent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B3283CE-5481-BF4A-989C-3736BC82C5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722" y="805088"/>
            <a:ext cx="6475762" cy="5875161"/>
          </a:xfrm>
        </p:spPr>
      </p:pic>
    </p:spTree>
    <p:extLst>
      <p:ext uri="{BB962C8B-B14F-4D97-AF65-F5344CB8AC3E}">
        <p14:creationId xmlns:p14="http://schemas.microsoft.com/office/powerpoint/2010/main" val="355142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1403-6205-144B-A164-3C09A3C1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628"/>
          </a:xfrm>
        </p:spPr>
        <p:txBody>
          <a:bodyPr/>
          <a:lstStyle/>
          <a:p>
            <a:pPr algn="ctr"/>
            <a:r>
              <a:rPr lang="en-GB" i="1">
                <a:solidFill>
                  <a:srgbClr val="C00000"/>
                </a:solidFill>
              </a:rPr>
              <a:t>INDIAN RIVERS</a:t>
            </a:r>
            <a:endParaRPr lang="en-US" i="1">
              <a:solidFill>
                <a:srgbClr val="C0000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23018CD-1743-A840-B13E-F2A5996D7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35" y="1261753"/>
            <a:ext cx="11300113" cy="5628111"/>
          </a:xfrm>
        </p:spPr>
      </p:pic>
    </p:spTree>
    <p:extLst>
      <p:ext uri="{BB962C8B-B14F-4D97-AF65-F5344CB8AC3E}">
        <p14:creationId xmlns:p14="http://schemas.microsoft.com/office/powerpoint/2010/main" val="171212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C5800-F722-7549-997B-B0F17C49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104"/>
            <a:ext cx="10515600" cy="760763"/>
          </a:xfrm>
        </p:spPr>
        <p:txBody>
          <a:bodyPr/>
          <a:lstStyle/>
          <a:p>
            <a:pPr algn="ctr"/>
            <a:r>
              <a:rPr lang="en-GB" i="1">
                <a:solidFill>
                  <a:srgbClr val="C00000"/>
                </a:solidFill>
              </a:rPr>
              <a:t>RIVER SYSTEM OF HIMALAYAN DRAINAGE</a:t>
            </a:r>
            <a:endParaRPr lang="en-US" i="1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42C55-8510-404C-8F8A-E718DADB4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641" y="15658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/>
              <a:t>The Hemalayan drainage consists of three major river systems. They are</a:t>
            </a:r>
          </a:p>
          <a:p>
            <a:pPr marL="0" indent="0">
              <a:buNone/>
            </a:pPr>
            <a:endParaRPr lang="en-GB" sz="3600">
              <a:solidFill>
                <a:srgbClr val="FF0000"/>
              </a:solidFill>
            </a:endParaRPr>
          </a:p>
          <a:p>
            <a:pPr marL="742950" indent="-742950">
              <a:buAutoNum type="arabicPeriod"/>
            </a:pPr>
            <a:r>
              <a:rPr lang="en-GB" sz="3600">
                <a:solidFill>
                  <a:srgbClr val="FF0000"/>
                </a:solidFill>
              </a:rPr>
              <a:t>The Indus River System</a:t>
            </a:r>
          </a:p>
          <a:p>
            <a:pPr marL="742950" indent="-742950">
              <a:buAutoNum type="arabicPeriod"/>
            </a:pPr>
            <a:r>
              <a:rPr lang="en-GB" sz="3600">
                <a:solidFill>
                  <a:srgbClr val="FF0000"/>
                </a:solidFill>
              </a:rPr>
              <a:t>The Ganga System</a:t>
            </a:r>
          </a:p>
          <a:p>
            <a:pPr marL="742950" indent="-742950">
              <a:buAutoNum type="arabicPeriod"/>
            </a:pPr>
            <a:r>
              <a:rPr lang="en-GB" sz="3600">
                <a:solidFill>
                  <a:srgbClr val="FF0000"/>
                </a:solidFill>
              </a:rPr>
              <a:t>The Brahmaputra River System</a:t>
            </a:r>
          </a:p>
        </p:txBody>
      </p:sp>
    </p:spTree>
    <p:extLst>
      <p:ext uri="{BB962C8B-B14F-4D97-AF65-F5344CB8AC3E}">
        <p14:creationId xmlns:p14="http://schemas.microsoft.com/office/powerpoint/2010/main" val="385359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EB328-D39E-7F4B-B85C-AC0A56472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1076"/>
          </a:xfrm>
        </p:spPr>
        <p:txBody>
          <a:bodyPr>
            <a:normAutofit/>
          </a:bodyPr>
          <a:lstStyle/>
          <a:p>
            <a:pPr algn="ctr"/>
            <a:r>
              <a:rPr lang="en-GB" sz="36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The Indus River System </a:t>
            </a:r>
            <a:endParaRPr lang="en-US" sz="360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25C5FEC-04D0-0249-825B-130788D71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399" y="1114550"/>
            <a:ext cx="7756072" cy="5602432"/>
          </a:xfrm>
        </p:spPr>
      </p:pic>
    </p:spTree>
    <p:extLst>
      <p:ext uri="{BB962C8B-B14F-4D97-AF65-F5344CB8AC3E}">
        <p14:creationId xmlns:p14="http://schemas.microsoft.com/office/powerpoint/2010/main" val="100319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89FFF-4585-2448-AC36-4D0C4CF8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The Indus River System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FFEA2-4F75-6744-890F-524DB41C1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961"/>
            <a:ext cx="10515600" cy="4488914"/>
          </a:xfrm>
        </p:spPr>
        <p:txBody>
          <a:bodyPr>
            <a:normAutofit/>
          </a:bodyPr>
          <a:lstStyle/>
          <a:p>
            <a:r>
              <a:rPr lang="en-GB" sz="3200">
                <a:solidFill>
                  <a:srgbClr val="FF0000"/>
                </a:solidFill>
              </a:rPr>
              <a:t>Its one of the largest river basins of the world.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also called as Sindhu river system.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the most westernmost of the Himalayan river in India.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 Its tributaries the Jhelum, Chenab, Ravi, Beas, Sutlej, Zasker, Dras, Shyok, Shigar and Gilgit.</a:t>
            </a: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3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B5D9-3EC9-B341-9843-92BDDB47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631"/>
          </a:xfrm>
        </p:spPr>
        <p:txBody>
          <a:bodyPr/>
          <a:lstStyle/>
          <a:p>
            <a:pPr algn="ctr"/>
            <a:r>
              <a:rPr lang="en-GB"/>
              <a:t>The Ganga River System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124DFFB-7E67-9449-8394-90839B534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94756"/>
            <a:ext cx="10647466" cy="5503914"/>
          </a:xfrm>
        </p:spPr>
      </p:pic>
    </p:spTree>
    <p:extLst>
      <p:ext uri="{BB962C8B-B14F-4D97-AF65-F5344CB8AC3E}">
        <p14:creationId xmlns:p14="http://schemas.microsoft.com/office/powerpoint/2010/main" val="421564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5549-125F-F64F-AFAD-AA28B8D12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The Ganga River System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2D5F1-A84F-EB4C-970E-72F0F7865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>
                <a:solidFill>
                  <a:srgbClr val="FF0000"/>
                </a:solidFill>
              </a:rPr>
              <a:t>Its largest and most important river system of India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26.3% catchment area of the country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area shared on Ten number of states in our country</a:t>
            </a:r>
          </a:p>
          <a:p>
            <a:endParaRPr lang="en-GB" sz="3200">
              <a:solidFill>
                <a:srgbClr val="FF0000"/>
              </a:solidFill>
            </a:endParaRPr>
          </a:p>
          <a:p>
            <a:r>
              <a:rPr lang="en-GB" sz="3200">
                <a:solidFill>
                  <a:srgbClr val="FF0000"/>
                </a:solidFill>
              </a:rPr>
              <a:t>Its main tributaries of the Yamuna, Ramganga, Chamba, Gandak and Kosi</a:t>
            </a: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S. MAHESWARI Guest Lecturer in Geography  GCW(A)K</vt:lpstr>
      <vt:lpstr>Drainage system in india</vt:lpstr>
      <vt:lpstr>MAJOR RIVERS IN INDIA</vt:lpstr>
      <vt:lpstr>INDIAN RIVERS</vt:lpstr>
      <vt:lpstr>RIVER SYSTEM OF HIMALAYAN DRAINAGE</vt:lpstr>
      <vt:lpstr>The Indus River System </vt:lpstr>
      <vt:lpstr>The Indus River System </vt:lpstr>
      <vt:lpstr>The Ganga River System</vt:lpstr>
      <vt:lpstr>The Ganga River System</vt:lpstr>
      <vt:lpstr>The Brahmaputra River System</vt:lpstr>
      <vt:lpstr>The Brahmaputra River System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 MAHESWARI Guest Lecturer in Geography  GCW(A)K</dc:title>
  <dc:creator>geomaheswari11@gmail.com</dc:creator>
  <cp:lastModifiedBy>geomaheswari11@gmail.com</cp:lastModifiedBy>
  <cp:revision>6</cp:revision>
  <dcterms:created xsi:type="dcterms:W3CDTF">2020-08-03T15:47:32Z</dcterms:created>
  <dcterms:modified xsi:type="dcterms:W3CDTF">2020-08-06T14:28:42Z</dcterms:modified>
</cp:coreProperties>
</file>