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2E0-0C1D-E24F-908A-68DC16FDCD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/>
              <a:t>S. Maheswari</a:t>
            </a:r>
            <a:br>
              <a:rPr lang="en-GB"/>
            </a:br>
            <a:r>
              <a:rPr lang="en-GB" sz="3600"/>
              <a:t>guest lecturer in geography</a:t>
            </a:r>
            <a:br>
              <a:rPr lang="en-GB" sz="3600"/>
            </a:br>
            <a:r>
              <a:rPr lang="en-GB" sz="3600"/>
              <a:t>gcw(a)K</a:t>
            </a:r>
            <a:br>
              <a:rPr lang="en-GB" sz="3600"/>
            </a:br>
            <a:r>
              <a:rPr lang="en-GB" sz="3600">
                <a:solidFill>
                  <a:srgbClr val="FF0000"/>
                </a:solidFill>
              </a:rPr>
              <a:t>geography of india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74474-B33F-004B-A5F8-36300436FE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sz="2800">
                <a:solidFill>
                  <a:schemeClr val="accent4">
                    <a:lumMod val="75000"/>
                  </a:schemeClr>
                </a:solidFill>
              </a:rPr>
              <a:t>Topic: drainage system iN india</a:t>
            </a:r>
          </a:p>
          <a:p>
            <a:pPr algn="ctr"/>
            <a:r>
              <a:rPr lang="en-GB" sz="2800">
                <a:solidFill>
                  <a:schemeClr val="accent4">
                    <a:lumMod val="75000"/>
                  </a:schemeClr>
                </a:solidFill>
              </a:rPr>
              <a:t>08.08.2020 [part 2]</a:t>
            </a:r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344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2AA7F7A-EA8B-EA42-8AAC-D21A7154EA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8604" y="0"/>
            <a:ext cx="6253101" cy="6858000"/>
          </a:xfrm>
        </p:spPr>
      </p:pic>
    </p:spTree>
    <p:extLst>
      <p:ext uri="{BB962C8B-B14F-4D97-AF65-F5344CB8AC3E}">
        <p14:creationId xmlns:p14="http://schemas.microsoft.com/office/powerpoint/2010/main" val="899641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34BA-D972-EA42-9559-BDF866C6B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205" y="0"/>
            <a:ext cx="10966120" cy="927760"/>
          </a:xfrm>
        </p:spPr>
        <p:txBody>
          <a:bodyPr>
            <a:normAutofit/>
          </a:bodyPr>
          <a:lstStyle/>
          <a:p>
            <a:pPr algn="ctr"/>
            <a:r>
              <a:rPr lang="en-GB" sz="3200">
                <a:solidFill>
                  <a:srgbClr val="C00000"/>
                </a:solidFill>
              </a:rPr>
              <a:t>Comparison between himalayan and peninsular rivers</a:t>
            </a:r>
            <a:endParaRPr lang="en-US" sz="320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498DD-3E27-2A49-99C9-2B09F29A5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7988" y="779318"/>
            <a:ext cx="5351812" cy="5715000"/>
          </a:xfrm>
        </p:spPr>
        <p:txBody>
          <a:bodyPr/>
          <a:lstStyle/>
          <a:p>
            <a:pPr marL="0" indent="0" algn="ctr">
              <a:buNone/>
            </a:pPr>
            <a:r>
              <a:rPr lang="en-GB">
                <a:solidFill>
                  <a:srgbClr val="FF0000"/>
                </a:solidFill>
              </a:rPr>
              <a:t>HIMALAYAN RIVERS</a:t>
            </a:r>
          </a:p>
          <a:p>
            <a:r>
              <a:rPr lang="en-GB">
                <a:solidFill>
                  <a:srgbClr val="FF0000"/>
                </a:solidFill>
              </a:rPr>
              <a:t>These rivers originate from the Himalayan mountain ramges.</a:t>
            </a:r>
          </a:p>
          <a:p>
            <a:r>
              <a:rPr lang="en-GB">
                <a:solidFill>
                  <a:srgbClr val="FF0000"/>
                </a:solidFill>
              </a:rPr>
              <a:t>They are longer and larger than the peninsular rivers.</a:t>
            </a:r>
          </a:p>
          <a:p>
            <a:r>
              <a:rPr lang="en-GB">
                <a:solidFill>
                  <a:srgbClr val="FF0000"/>
                </a:solidFill>
              </a:rPr>
              <a:t>They have larger basins and catchment area.</a:t>
            </a:r>
          </a:p>
          <a:p>
            <a:r>
              <a:rPr lang="en-GB">
                <a:solidFill>
                  <a:srgbClr val="FF0000"/>
                </a:solidFill>
              </a:rPr>
              <a:t>The bedrocks of these rivers are soft, sedimentary and easily erodible.</a:t>
            </a:r>
          </a:p>
          <a:p>
            <a:r>
              <a:rPr lang="en-GB">
                <a:solidFill>
                  <a:srgbClr val="FF0000"/>
                </a:solidFill>
              </a:rPr>
              <a:t>They are perennial in nature, flow throughout the year.</a:t>
            </a:r>
          </a:p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8938D8D9-3668-524F-9C85-913BAB0E3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779317"/>
            <a:ext cx="5351812" cy="5714999"/>
          </a:xfrm>
        </p:spPr>
        <p:txBody>
          <a:bodyPr/>
          <a:lstStyle/>
          <a:p>
            <a:pPr marL="0" indent="0" algn="ctr">
              <a:buNone/>
            </a:pPr>
            <a:r>
              <a:rPr lang="en-GB">
                <a:solidFill>
                  <a:srgbClr val="FF0000"/>
                </a:solidFill>
              </a:rPr>
              <a:t>PENIMSULAR RIVERS</a:t>
            </a:r>
          </a:p>
          <a:p>
            <a:r>
              <a:rPr lang="en-GB">
                <a:solidFill>
                  <a:srgbClr val="FF0000"/>
                </a:solidFill>
              </a:rPr>
              <a:t>These river originate from the peninsular plateaus in India.</a:t>
            </a:r>
          </a:p>
          <a:p>
            <a:r>
              <a:rPr lang="en-GB">
                <a:solidFill>
                  <a:srgbClr val="FF0000"/>
                </a:solidFill>
              </a:rPr>
              <a:t>They are comparatively smaller and shorter than the Himalayan rivers.</a:t>
            </a:r>
          </a:p>
          <a:p>
            <a:r>
              <a:rPr lang="en-GB">
                <a:solidFill>
                  <a:srgbClr val="FF0000"/>
                </a:solidFill>
              </a:rPr>
              <a:t>They have smaller basins and catchment areas.</a:t>
            </a:r>
          </a:p>
          <a:p>
            <a:r>
              <a:rPr lang="en-GB">
                <a:solidFill>
                  <a:srgbClr val="FF0000"/>
                </a:solidFill>
              </a:rPr>
              <a:t>The bedrocks of these rivers are hard and not easily erodible.</a:t>
            </a:r>
          </a:p>
          <a:p>
            <a:r>
              <a:rPr lang="en-GB">
                <a:solidFill>
                  <a:srgbClr val="FF0000"/>
                </a:solidFill>
              </a:rPr>
              <a:t>They are seasonal and non-pernnial so may not flow throughout the year.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586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F88B8-253E-E241-A27E-60044BD14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1410" y="575211"/>
            <a:ext cx="4878389" cy="52159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>
                <a:solidFill>
                  <a:srgbClr val="FF0000"/>
                </a:solidFill>
              </a:rPr>
              <a:t>HIMALAYAN RIVERS</a:t>
            </a:r>
          </a:p>
          <a:p>
            <a:r>
              <a:rPr lang="en-GB" sz="2000">
                <a:solidFill>
                  <a:srgbClr val="FF0000"/>
                </a:solidFill>
              </a:rPr>
              <a:t>They are fed by the meltwater from glaciers and rains.</a:t>
            </a:r>
          </a:p>
          <a:p>
            <a:r>
              <a:rPr lang="en-GB" sz="2000">
                <a:solidFill>
                  <a:srgbClr val="FF0000"/>
                </a:solidFill>
              </a:rPr>
              <a:t>They form V-shaped valleys.</a:t>
            </a:r>
          </a:p>
          <a:p>
            <a:r>
              <a:rPr lang="en-GB" sz="2000">
                <a:solidFill>
                  <a:srgbClr val="FF0000"/>
                </a:solidFill>
              </a:rPr>
              <a:t>They form meanders.</a:t>
            </a:r>
          </a:p>
          <a:p>
            <a:r>
              <a:rPr lang="en-GB" sz="2000">
                <a:solidFill>
                  <a:srgbClr val="FF0000"/>
                </a:solidFill>
              </a:rPr>
              <a:t>They form big deltas at their mouths where they meet the sea.</a:t>
            </a:r>
          </a:p>
          <a:p>
            <a:r>
              <a:rPr lang="en-GB" sz="2000">
                <a:solidFill>
                  <a:srgbClr val="FF0000"/>
                </a:solidFill>
              </a:rPr>
              <a:t>They are antecedent rivers, i.e. They maintain tjeir original course and pattern in spite of the changes in the rock topography. </a:t>
            </a:r>
          </a:p>
          <a:p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FE5E63-F1B8-4442-A6AD-EEF974474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2374" y="575211"/>
            <a:ext cx="4875211" cy="49747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>
                <a:solidFill>
                  <a:srgbClr val="FF0000"/>
                </a:solidFill>
              </a:rPr>
              <a:t>PENINSULAR RIVERS</a:t>
            </a:r>
          </a:p>
          <a:p>
            <a:r>
              <a:rPr lang="en-GB">
                <a:solidFill>
                  <a:srgbClr val="FF0000"/>
                </a:solidFill>
              </a:rPr>
              <a:t>They are fed only rains.</a:t>
            </a:r>
          </a:p>
          <a:p>
            <a:r>
              <a:rPr lang="en-GB">
                <a:solidFill>
                  <a:srgbClr val="FF0000"/>
                </a:solidFill>
              </a:rPr>
              <a:t>They form U-shaped valleys.</a:t>
            </a:r>
          </a:p>
          <a:p>
            <a:r>
              <a:rPr lang="en-GB">
                <a:solidFill>
                  <a:srgbClr val="FF0000"/>
                </a:solidFill>
              </a:rPr>
              <a:t>They may not form meanders.</a:t>
            </a:r>
          </a:p>
          <a:p>
            <a:r>
              <a:rPr lang="en-GB">
                <a:solidFill>
                  <a:srgbClr val="FF0000"/>
                </a:solidFill>
              </a:rPr>
              <a:t>They form small rivers and estuaries.</a:t>
            </a:r>
          </a:p>
          <a:p>
            <a:r>
              <a:rPr lang="en-GB">
                <a:solidFill>
                  <a:srgbClr val="FF0000"/>
                </a:solidFill>
              </a:rPr>
              <a:t>They are consequent rivers i.e. They flow in the direction of the slope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08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57B7A990-CF7E-F843-B821-BD1DD65BA1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405004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6116D-5A28-0F44-9A6A-CC14E58F9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0844" y="0"/>
            <a:ext cx="7885958" cy="1066799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4"/>
                </a:solidFill>
              </a:rPr>
              <a:t>Drainage system in india</a:t>
            </a:r>
            <a:endParaRPr lang="en-US">
              <a:solidFill>
                <a:schemeClr val="accent4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4321DDB-ABA1-E24A-8870-7906B7E0C0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5532" y="1066799"/>
            <a:ext cx="9761806" cy="5791201"/>
          </a:xfrm>
        </p:spPr>
      </p:pic>
    </p:spTree>
    <p:extLst>
      <p:ext uri="{BB962C8B-B14F-4D97-AF65-F5344CB8AC3E}">
        <p14:creationId xmlns:p14="http://schemas.microsoft.com/office/powerpoint/2010/main" val="277916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BA132-076C-4340-9D8B-B7F03F8C2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853539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4">
                    <a:lumMod val="75000"/>
                  </a:schemeClr>
                </a:solidFill>
              </a:rPr>
              <a:t>Indian rivers</a:t>
            </a:r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BB9DCAA-81D1-7349-8077-B108992E86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2712" y="853539"/>
            <a:ext cx="6048994" cy="6004461"/>
          </a:xfrm>
        </p:spPr>
      </p:pic>
    </p:spTree>
    <p:extLst>
      <p:ext uri="{BB962C8B-B14F-4D97-AF65-F5344CB8AC3E}">
        <p14:creationId xmlns:p14="http://schemas.microsoft.com/office/powerpoint/2010/main" val="768584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8D524-BBFA-A646-9EC3-06B13FE54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224643"/>
            <a:ext cx="9905999" cy="4566558"/>
          </a:xfrm>
        </p:spPr>
        <p:txBody>
          <a:bodyPr>
            <a:normAutofit/>
          </a:bodyPr>
          <a:lstStyle/>
          <a:p>
            <a:r>
              <a:rPr lang="en-GB" sz="4800">
                <a:solidFill>
                  <a:schemeClr val="accent4"/>
                </a:solidFill>
              </a:rPr>
              <a:t>PENINSULAR RIVERS</a:t>
            </a:r>
          </a:p>
          <a:p>
            <a:pPr marL="457200" indent="-457200" algn="r">
              <a:buFont typeface="+mj-lt"/>
              <a:buAutoNum type="arabicPeriod"/>
            </a:pPr>
            <a:r>
              <a:rPr lang="en-GB" sz="4800">
                <a:solidFill>
                  <a:schemeClr val="accent4"/>
                </a:solidFill>
              </a:rPr>
              <a:t>EAST WARD RIVERS</a:t>
            </a:r>
          </a:p>
          <a:p>
            <a:pPr marL="457200" indent="-457200" algn="r">
              <a:buFont typeface="+mj-lt"/>
              <a:buAutoNum type="arabicPeriod"/>
            </a:pPr>
            <a:r>
              <a:rPr lang="en-GB" sz="4800">
                <a:solidFill>
                  <a:schemeClr val="accent4"/>
                </a:solidFill>
              </a:rPr>
              <a:t>WEST WARD RIVERS</a:t>
            </a:r>
          </a:p>
          <a:p>
            <a:endParaRPr lang="en-US" sz="48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2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45AE-A7F2-6D49-AA58-6508BBF61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583490" cy="797873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4"/>
                </a:solidFill>
              </a:rPr>
              <a:t>EASTWARD RIVERS</a:t>
            </a:r>
            <a:endParaRPr lang="en-US">
              <a:solidFill>
                <a:schemeClr val="accent4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AC2FA23-A4CD-A241-8D57-73ABB7855D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3166" y="797872"/>
            <a:ext cx="6197435" cy="5948755"/>
          </a:xfrm>
        </p:spPr>
      </p:pic>
    </p:spTree>
    <p:extLst>
      <p:ext uri="{BB962C8B-B14F-4D97-AF65-F5344CB8AC3E}">
        <p14:creationId xmlns:p14="http://schemas.microsoft.com/office/powerpoint/2010/main" val="340535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EC6D5-BA8B-F746-946B-BF33BA250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416" y="191749"/>
            <a:ext cx="9905998" cy="717456"/>
          </a:xfrm>
        </p:spPr>
        <p:txBody>
          <a:bodyPr/>
          <a:lstStyle/>
          <a:p>
            <a:pPr algn="ctr"/>
            <a:r>
              <a:rPr lang="en-GB">
                <a:solidFill>
                  <a:schemeClr val="bg2"/>
                </a:solidFill>
              </a:rPr>
              <a:t>East ward flowing rivers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71B5C-96BB-2848-A59F-A8D6C4F91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390" y="556656"/>
            <a:ext cx="6865422" cy="61095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>
                <a:solidFill>
                  <a:schemeClr val="accent3"/>
                </a:solidFill>
              </a:rPr>
              <a:t>FOLLOWING IN THE MAIN RIVERS OF EAST WARD FLOWING:</a:t>
            </a:r>
          </a:p>
          <a:p>
            <a:r>
              <a:rPr lang="en-GB" sz="2800">
                <a:solidFill>
                  <a:schemeClr val="accent3"/>
                </a:solidFill>
              </a:rPr>
              <a:t>The Mahanathi</a:t>
            </a:r>
          </a:p>
          <a:p>
            <a:r>
              <a:rPr lang="en-GB" sz="2800">
                <a:solidFill>
                  <a:schemeClr val="accent3"/>
                </a:solidFill>
              </a:rPr>
              <a:t>The Brahmani</a:t>
            </a:r>
          </a:p>
          <a:p>
            <a:r>
              <a:rPr lang="en-GB" sz="2800">
                <a:solidFill>
                  <a:schemeClr val="accent3"/>
                </a:solidFill>
              </a:rPr>
              <a:t>The Subernarekha</a:t>
            </a:r>
          </a:p>
          <a:p>
            <a:r>
              <a:rPr lang="en-GB" sz="2800">
                <a:solidFill>
                  <a:schemeClr val="accent3"/>
                </a:solidFill>
              </a:rPr>
              <a:t>The Godavari</a:t>
            </a:r>
          </a:p>
          <a:p>
            <a:r>
              <a:rPr lang="en-GB" sz="2800">
                <a:solidFill>
                  <a:schemeClr val="accent3"/>
                </a:solidFill>
              </a:rPr>
              <a:t>The Krishna</a:t>
            </a:r>
          </a:p>
          <a:p>
            <a:r>
              <a:rPr lang="en-GB" sz="2800">
                <a:solidFill>
                  <a:schemeClr val="accent3"/>
                </a:solidFill>
              </a:rPr>
              <a:t>The Pennar</a:t>
            </a:r>
          </a:p>
          <a:p>
            <a:r>
              <a:rPr lang="en-GB" sz="2800">
                <a:solidFill>
                  <a:schemeClr val="accent3"/>
                </a:solidFill>
              </a:rPr>
              <a:t>The Kaveri</a:t>
            </a:r>
          </a:p>
          <a:p>
            <a:r>
              <a:rPr lang="en-GB" sz="2800">
                <a:solidFill>
                  <a:schemeClr val="accent3"/>
                </a:solidFill>
              </a:rPr>
              <a:t>The Tambraparni</a:t>
            </a:r>
            <a:endParaRPr lang="en-US" sz="2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38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0DCC-523E-7546-87BD-7ED4BE401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918482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4"/>
                </a:solidFill>
              </a:rPr>
              <a:t>Westward flowing rivers</a:t>
            </a:r>
            <a:endParaRPr lang="en-US">
              <a:solidFill>
                <a:schemeClr val="accent4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8C4CC23-EEAA-E649-81C1-31E7E9155D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6356" y="695819"/>
            <a:ext cx="8841550" cy="6002605"/>
          </a:xfrm>
        </p:spPr>
      </p:pic>
    </p:spTree>
    <p:extLst>
      <p:ext uri="{BB962C8B-B14F-4D97-AF65-F5344CB8AC3E}">
        <p14:creationId xmlns:p14="http://schemas.microsoft.com/office/powerpoint/2010/main" val="362177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4D840-1D1F-FE45-BDE7-22A5D516A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927760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4"/>
                </a:solidFill>
              </a:rPr>
              <a:t>Westward flowing river</a:t>
            </a:r>
            <a:endParaRPr lang="en-US">
              <a:solidFill>
                <a:schemeClr val="accent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E6D8B-4090-2842-BB8C-9642C5B05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1948" y="927759"/>
            <a:ext cx="7626185" cy="5677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>
                <a:solidFill>
                  <a:srgbClr val="C00000"/>
                </a:solidFill>
              </a:rPr>
              <a:t>Following is the main rivers of eastward flowing:</a:t>
            </a:r>
          </a:p>
          <a:p>
            <a:r>
              <a:rPr lang="en-GB" sz="3200">
                <a:solidFill>
                  <a:srgbClr val="C00000"/>
                </a:solidFill>
              </a:rPr>
              <a:t>The Narmadha</a:t>
            </a:r>
          </a:p>
          <a:p>
            <a:r>
              <a:rPr lang="en-GB" sz="3200">
                <a:solidFill>
                  <a:srgbClr val="C00000"/>
                </a:solidFill>
              </a:rPr>
              <a:t>The Tapti</a:t>
            </a:r>
          </a:p>
          <a:p>
            <a:r>
              <a:rPr lang="en-GB" sz="3200">
                <a:solidFill>
                  <a:srgbClr val="C00000"/>
                </a:solidFill>
              </a:rPr>
              <a:t>The Sabarmati</a:t>
            </a:r>
          </a:p>
          <a:p>
            <a:r>
              <a:rPr lang="en-GB" sz="3200">
                <a:solidFill>
                  <a:srgbClr val="C00000"/>
                </a:solidFill>
              </a:rPr>
              <a:t>The Luni</a:t>
            </a:r>
          </a:p>
          <a:p>
            <a:r>
              <a:rPr lang="en-GB" sz="3200">
                <a:solidFill>
                  <a:srgbClr val="C00000"/>
                </a:solidFill>
              </a:rPr>
              <a:t>The Mahi</a:t>
            </a:r>
            <a:endParaRPr lang="en-US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71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F98B3-2EF2-FD46-AE5E-3B0763BA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E1E4352-4BB9-A642-B423-21D40FD483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18518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215003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Circuit</vt:lpstr>
      <vt:lpstr>S. Maheswari guest lecturer in geography gcw(a)K geography of india</vt:lpstr>
      <vt:lpstr>Drainage system in india</vt:lpstr>
      <vt:lpstr>Indian rivers</vt:lpstr>
      <vt:lpstr>PowerPoint Presentation</vt:lpstr>
      <vt:lpstr>EASTWARD RIVERS</vt:lpstr>
      <vt:lpstr>East ward flowing rivers</vt:lpstr>
      <vt:lpstr>Westward flowing rivers</vt:lpstr>
      <vt:lpstr>Westward flowing river</vt:lpstr>
      <vt:lpstr>PowerPoint Presentation</vt:lpstr>
      <vt:lpstr>PowerPoint Presentation</vt:lpstr>
      <vt:lpstr>Comparison between himalayan and peninsular rivers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 Maheswari guest lecturer in geography gcw(a)K geography of india</dc:title>
  <dc:creator>geomaheswari11@gmail.com</dc:creator>
  <cp:lastModifiedBy>geomaheswari11@gmail.com</cp:lastModifiedBy>
  <cp:revision>6</cp:revision>
  <dcterms:created xsi:type="dcterms:W3CDTF">2020-08-06T14:43:18Z</dcterms:created>
  <dcterms:modified xsi:type="dcterms:W3CDTF">2020-08-08T05:38:12Z</dcterms:modified>
</cp:coreProperties>
</file>