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jpe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01842-FBF7-5043-ABD9-2B25EA9B9B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816429"/>
            <a:ext cx="8825658" cy="3822370"/>
          </a:xfrm>
        </p:spPr>
        <p:txBody>
          <a:bodyPr/>
          <a:lstStyle/>
          <a:p>
            <a:pPr algn="ctr"/>
            <a:r>
              <a:rPr lang="en-GB">
                <a:solidFill>
                  <a:srgbClr val="FFC000"/>
                </a:solidFill>
              </a:rPr>
              <a:t>S. MAHESWARI </a:t>
            </a:r>
            <a:br>
              <a:rPr lang="en-GB">
                <a:solidFill>
                  <a:srgbClr val="FFC000"/>
                </a:solidFill>
              </a:rPr>
            </a:br>
            <a:r>
              <a:rPr lang="en-GB" sz="4000">
                <a:solidFill>
                  <a:srgbClr val="FFC000"/>
                </a:solidFill>
              </a:rPr>
              <a:t>GUEST LECTURER IN GEOGRAPHY</a:t>
            </a:r>
            <a:br>
              <a:rPr lang="en-GB" sz="4000">
                <a:solidFill>
                  <a:srgbClr val="FFC000"/>
                </a:solidFill>
              </a:rPr>
            </a:br>
            <a:r>
              <a:rPr lang="en-GB" sz="4000">
                <a:solidFill>
                  <a:srgbClr val="FFC000"/>
                </a:solidFill>
              </a:rPr>
              <a:t>GCW(A)K</a:t>
            </a:r>
            <a:br>
              <a:rPr lang="en-GB" sz="4000">
                <a:solidFill>
                  <a:srgbClr val="FFC000"/>
                </a:solidFill>
              </a:rPr>
            </a:br>
            <a:r>
              <a:rPr lang="en-GB" sz="4000">
                <a:solidFill>
                  <a:srgbClr val="FFC000"/>
                </a:solidFill>
              </a:rPr>
              <a:t>III B.Sc. GEOGRAPHY</a:t>
            </a:r>
            <a:br>
              <a:rPr lang="en-GB" sz="4000">
                <a:solidFill>
                  <a:srgbClr val="FFC000"/>
                </a:solidFill>
              </a:rPr>
            </a:br>
            <a:r>
              <a:rPr lang="en-GB" sz="4000">
                <a:solidFill>
                  <a:srgbClr val="FFC000"/>
                </a:solidFill>
              </a:rPr>
              <a:t>GEOGRAPHY OF INDIA</a:t>
            </a:r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2ABC62-7245-A64B-8A1F-4099C85C7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60471" y="4510184"/>
            <a:ext cx="5824250" cy="2347816"/>
          </a:xfrm>
        </p:spPr>
        <p:txBody>
          <a:bodyPr>
            <a:noAutofit/>
          </a:bodyPr>
          <a:lstStyle/>
          <a:p>
            <a:pPr algn="r"/>
            <a:r>
              <a:rPr lang="en-GB" sz="2400">
                <a:solidFill>
                  <a:srgbClr val="00B050"/>
                </a:solidFill>
              </a:rPr>
              <a:t>Topic: soils of india</a:t>
            </a:r>
          </a:p>
          <a:p>
            <a:pPr algn="r"/>
            <a:r>
              <a:rPr lang="en-GB" sz="2400">
                <a:solidFill>
                  <a:srgbClr val="00B050"/>
                </a:solidFill>
              </a:rPr>
              <a:t>Date : 10.08.2020</a:t>
            </a:r>
          </a:p>
          <a:p>
            <a:pPr algn="r"/>
            <a:r>
              <a:rPr lang="en-GB" sz="2400">
                <a:solidFill>
                  <a:srgbClr val="00B050"/>
                </a:solidFill>
              </a:rPr>
              <a:t>&amp;</a:t>
            </a:r>
          </a:p>
          <a:p>
            <a:pPr algn="r"/>
            <a:r>
              <a:rPr lang="en-GB" sz="2400">
                <a:solidFill>
                  <a:srgbClr val="00B050"/>
                </a:solidFill>
              </a:rPr>
              <a:t>12.08.2020</a:t>
            </a:r>
            <a:endParaRPr lang="en-US" sz="240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039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97FD6-1CCC-CE4E-9686-2CC207A5B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445325"/>
            <a:ext cx="10219380" cy="612321"/>
          </a:xfrm>
        </p:spPr>
        <p:txBody>
          <a:bodyPr/>
          <a:lstStyle/>
          <a:p>
            <a:pPr algn="ctr"/>
            <a:r>
              <a:rPr lang="en-GB">
                <a:solidFill>
                  <a:srgbClr val="00B050"/>
                </a:solidFill>
              </a:rPr>
              <a:t>SOILS OF INDIA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3D8F8-3A1A-2846-8B7E-21D8F907A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1057646"/>
            <a:ext cx="10219380" cy="55851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000">
              <a:solidFill>
                <a:schemeClr val="accent4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2B3A66E-E937-8B4B-9BEE-3DCD684BB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326" y="1057646"/>
            <a:ext cx="11225894" cy="580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676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0B3073E-F207-3848-8D21-3B89FF9320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435" y="445325"/>
            <a:ext cx="11170227" cy="6412675"/>
          </a:xfrm>
        </p:spPr>
      </p:pic>
    </p:spTree>
    <p:extLst>
      <p:ext uri="{BB962C8B-B14F-4D97-AF65-F5344CB8AC3E}">
        <p14:creationId xmlns:p14="http://schemas.microsoft.com/office/powerpoint/2010/main" val="921819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3E023-15A1-9E45-93B5-BA04091E3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454602"/>
            <a:ext cx="8761413" cy="909206"/>
          </a:xfrm>
        </p:spPr>
        <p:txBody>
          <a:bodyPr/>
          <a:lstStyle/>
          <a:p>
            <a:pPr algn="ctr"/>
            <a:r>
              <a:rPr lang="en-GB">
                <a:solidFill>
                  <a:schemeClr val="accent4"/>
                </a:solidFill>
              </a:rPr>
              <a:t>SOIL CLASSIFICATION IN INDIA</a:t>
            </a:r>
            <a:endParaRPr lang="en-US">
              <a:solidFill>
                <a:schemeClr val="accent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86A26-C420-254C-8CDE-3897E3248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70" y="1363808"/>
            <a:ext cx="8825659" cy="5039590"/>
          </a:xfrm>
        </p:spPr>
        <p:txBody>
          <a:bodyPr>
            <a:normAutofit/>
          </a:bodyPr>
          <a:lstStyle/>
          <a:p>
            <a:r>
              <a:rPr lang="en-GB" sz="2800">
                <a:solidFill>
                  <a:srgbClr val="00B0F0"/>
                </a:solidFill>
              </a:rPr>
              <a:t>In Ancient time, soil was classified into 2 categories , they are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>
                <a:solidFill>
                  <a:srgbClr val="00B0F0"/>
                </a:solidFill>
              </a:rPr>
              <a:t>Urvara [fertile soil]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>
                <a:solidFill>
                  <a:srgbClr val="00B0F0"/>
                </a:solidFill>
              </a:rPr>
              <a:t>Usara [infertile soil]</a:t>
            </a:r>
          </a:p>
          <a:p>
            <a:r>
              <a:rPr lang="en-GB" sz="2800">
                <a:solidFill>
                  <a:srgbClr val="00B0F0"/>
                </a:solidFill>
              </a:rPr>
              <a:t>Unites States Department of Agriculture (USDA) has divided imto 3 difficult types, they are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>
                <a:solidFill>
                  <a:srgbClr val="00B0F0"/>
                </a:solidFill>
              </a:rPr>
              <a:t>Inceptisols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>
                <a:solidFill>
                  <a:srgbClr val="00B0F0"/>
                </a:solidFill>
              </a:rPr>
              <a:t>Entisols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>
                <a:solidFill>
                  <a:srgbClr val="00B0F0"/>
                </a:solidFill>
              </a:rPr>
              <a:t>Alfisols </a:t>
            </a:r>
          </a:p>
          <a:p>
            <a:pPr marL="457200" indent="-457200">
              <a:buFont typeface="+mj-lt"/>
              <a:buAutoNum type="arabicPeriod"/>
            </a:pPr>
            <a:endParaRPr lang="en-US" sz="280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95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FAA09-3265-004C-8C11-2166B50DC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5115" y="686541"/>
            <a:ext cx="6141769" cy="5967351"/>
          </a:xfrm>
        </p:spPr>
        <p:txBody>
          <a:bodyPr>
            <a:normAutofit/>
          </a:bodyPr>
          <a:lstStyle/>
          <a:p>
            <a:r>
              <a:rPr lang="en-GB" sz="2400">
                <a:solidFill>
                  <a:srgbClr val="00B0F0"/>
                </a:solidFill>
              </a:rPr>
              <a:t>On the basis of colours, composition, characteristic and location,  Indian Council of Agricultural Research (ICAR) </a:t>
            </a:r>
          </a:p>
          <a:p>
            <a:pPr>
              <a:buFont typeface="+mj-lt"/>
              <a:buAutoNum type="arabicPeriod"/>
            </a:pPr>
            <a:r>
              <a:rPr lang="en-GB" sz="2400">
                <a:solidFill>
                  <a:srgbClr val="00B0F0"/>
                </a:solidFill>
              </a:rPr>
              <a:t>ALLUVIAL SOILS</a:t>
            </a:r>
          </a:p>
          <a:p>
            <a:pPr>
              <a:buFont typeface="+mj-lt"/>
              <a:buAutoNum type="arabicPeriod"/>
            </a:pPr>
            <a:r>
              <a:rPr lang="en-GB" sz="2400">
                <a:solidFill>
                  <a:srgbClr val="00B0F0"/>
                </a:solidFill>
              </a:rPr>
              <a:t>BLACK SOILS</a:t>
            </a:r>
          </a:p>
          <a:p>
            <a:pPr>
              <a:buFont typeface="+mj-lt"/>
              <a:buAutoNum type="arabicPeriod"/>
            </a:pPr>
            <a:r>
              <a:rPr lang="en-GB" sz="2400">
                <a:solidFill>
                  <a:srgbClr val="00B0F0"/>
                </a:solidFill>
              </a:rPr>
              <a:t>RED YELLOW SOILS</a:t>
            </a:r>
          </a:p>
          <a:p>
            <a:pPr>
              <a:buFont typeface="+mj-lt"/>
              <a:buAutoNum type="arabicPeriod"/>
            </a:pPr>
            <a:r>
              <a:rPr lang="en-GB" sz="2400">
                <a:solidFill>
                  <a:srgbClr val="00B0F0"/>
                </a:solidFill>
              </a:rPr>
              <a:t>LATERITE SOILS</a:t>
            </a:r>
          </a:p>
          <a:p>
            <a:pPr>
              <a:buFont typeface="+mj-lt"/>
              <a:buAutoNum type="arabicPeriod"/>
            </a:pPr>
            <a:r>
              <a:rPr lang="en-GB" sz="2400">
                <a:solidFill>
                  <a:srgbClr val="00B0F0"/>
                </a:solidFill>
              </a:rPr>
              <a:t>DESERT AND ARID SOILS</a:t>
            </a:r>
          </a:p>
          <a:p>
            <a:pPr>
              <a:buFont typeface="+mj-lt"/>
              <a:buAutoNum type="arabicPeriod"/>
            </a:pPr>
            <a:r>
              <a:rPr lang="en-GB" sz="2400">
                <a:solidFill>
                  <a:srgbClr val="00B0F0"/>
                </a:solidFill>
              </a:rPr>
              <a:t>FOREST SOILS</a:t>
            </a:r>
          </a:p>
          <a:p>
            <a:pPr>
              <a:buFont typeface="+mj-lt"/>
              <a:buAutoNum type="arabicPeriod"/>
            </a:pPr>
            <a:r>
              <a:rPr lang="en-GB" sz="2400">
                <a:solidFill>
                  <a:srgbClr val="00B0F0"/>
                </a:solidFill>
              </a:rPr>
              <a:t>SALINE AND ALKALINE SOILS</a:t>
            </a:r>
          </a:p>
          <a:p>
            <a:pPr>
              <a:buFont typeface="+mj-lt"/>
              <a:buAutoNum type="arabicPeriod"/>
            </a:pPr>
            <a:r>
              <a:rPr lang="en-GB" sz="2400">
                <a:solidFill>
                  <a:srgbClr val="00B0F0"/>
                </a:solidFill>
              </a:rPr>
              <a:t>PEATY SOILS</a:t>
            </a:r>
            <a:endParaRPr lang="en-US" sz="240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12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D4741-DA13-9841-8C3F-E50315236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723" y="509789"/>
            <a:ext cx="8761413" cy="706964"/>
          </a:xfrm>
        </p:spPr>
        <p:txBody>
          <a:bodyPr/>
          <a:lstStyle/>
          <a:p>
            <a:pPr algn="ctr"/>
            <a:r>
              <a:rPr lang="en-GB"/>
              <a:t>MAJOR SOILS IN INDIA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D3DCEF9-830D-4E4B-95F5-2510D27B1D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2825" y="1216753"/>
            <a:ext cx="5752110" cy="5641247"/>
          </a:xfrm>
        </p:spPr>
      </p:pic>
    </p:spTree>
    <p:extLst>
      <p:ext uri="{BB962C8B-B14F-4D97-AF65-F5344CB8AC3E}">
        <p14:creationId xmlns:p14="http://schemas.microsoft.com/office/powerpoint/2010/main" val="906585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EDF0A-5799-3D46-B843-9D600840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93" y="417493"/>
            <a:ext cx="8761413" cy="621598"/>
          </a:xfrm>
        </p:spPr>
        <p:txBody>
          <a:bodyPr/>
          <a:lstStyle/>
          <a:p>
            <a:pPr algn="ctr"/>
            <a:r>
              <a:rPr lang="en-GB"/>
              <a:t>SOILS IN INDIA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793F023-8A41-9448-BB52-B63CFB28F1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435" y="1187532"/>
            <a:ext cx="11225893" cy="5670468"/>
          </a:xfrm>
        </p:spPr>
      </p:pic>
    </p:spTree>
    <p:extLst>
      <p:ext uri="{BB962C8B-B14F-4D97-AF65-F5344CB8AC3E}">
        <p14:creationId xmlns:p14="http://schemas.microsoft.com/office/powerpoint/2010/main" val="368613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9EF94-84D5-2C41-8CB8-D30B74D7B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454602"/>
            <a:ext cx="8761413" cy="417492"/>
          </a:xfrm>
        </p:spPr>
        <p:txBody>
          <a:bodyPr/>
          <a:lstStyle/>
          <a:p>
            <a:pPr algn="ctr"/>
            <a:r>
              <a:rPr lang="en-GB"/>
              <a:t>PERCENTAGE OF SOILS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23BC305-A38A-E143-A6A3-12B1C90923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9286" y="872095"/>
            <a:ext cx="6327321" cy="5985906"/>
          </a:xfrm>
        </p:spPr>
      </p:pic>
    </p:spTree>
    <p:extLst>
      <p:ext uri="{BB962C8B-B14F-4D97-AF65-F5344CB8AC3E}">
        <p14:creationId xmlns:p14="http://schemas.microsoft.com/office/powerpoint/2010/main" val="3149092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0CA5C-59CC-674C-8D0E-AB0898250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389659"/>
            <a:ext cx="8825659" cy="563014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8800" i="1">
                <a:solidFill>
                  <a:srgbClr val="FF0000"/>
                </a:solidFill>
              </a:rPr>
              <a:t>THANK YOU</a:t>
            </a:r>
            <a:endParaRPr lang="en-US" sz="8800" i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1139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Ion Boardroom</vt:lpstr>
      <vt:lpstr>S. MAHESWARI  GUEST LECTURER IN GEOGRAPHY GCW(A)K III B.Sc. GEOGRAPHY GEOGRAPHY OF INDIA</vt:lpstr>
      <vt:lpstr>SOILS OF INDIA</vt:lpstr>
      <vt:lpstr>PowerPoint Presentation</vt:lpstr>
      <vt:lpstr>SOIL CLASSIFICATION IN INDIA</vt:lpstr>
      <vt:lpstr>PowerPoint Presentation</vt:lpstr>
      <vt:lpstr>MAJOR SOILS IN INDIA</vt:lpstr>
      <vt:lpstr>SOILS IN INDIA</vt:lpstr>
      <vt:lpstr>PERCENTAGE OF SOILS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S. MAHESWARI  GUEST LECTURER IN GEOGRAPHY GCW(A)K III B.Sc. GEOGRAPHY GEOGRAPHY OF INDIA</dc:title>
  <dc:creator>geomaheswari11@gmail.com</dc:creator>
  <cp:lastModifiedBy>geomaheswari11@gmail.com</cp:lastModifiedBy>
  <cp:revision>3</cp:revision>
  <dcterms:created xsi:type="dcterms:W3CDTF">2020-08-08T16:05:00Z</dcterms:created>
  <dcterms:modified xsi:type="dcterms:W3CDTF">2020-08-10T16:25:35Z</dcterms:modified>
</cp:coreProperties>
</file>