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A01726F-E9E2-B1D9-CF08-ABBB28C5AB6C}" name="geomaheswari11@gmail.com" initials="g" userId="cef3128bd5299fac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microsoft.com/office/2018/10/relationships/authors" Target="author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8E5C0-71F1-3748-9C3C-F2D5C10591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345128"/>
            <a:ext cx="8791575" cy="3164835"/>
          </a:xfrm>
        </p:spPr>
        <p:txBody>
          <a:bodyPr>
            <a:normAutofit fontScale="90000"/>
          </a:bodyPr>
          <a:lstStyle/>
          <a:p>
            <a:pPr algn="ctr"/>
            <a:r>
              <a:rPr lang="en-GB">
                <a:solidFill>
                  <a:srgbClr val="FF0000"/>
                </a:solidFill>
              </a:rPr>
              <a:t>Ii M.SC. APPLIED GEOGRAPHY </a:t>
            </a:r>
            <a:br>
              <a:rPr lang="en-GB">
                <a:solidFill>
                  <a:srgbClr val="FF0000"/>
                </a:solidFill>
              </a:rPr>
            </a:br>
            <a:r>
              <a:rPr lang="en-GB" i="1">
                <a:solidFill>
                  <a:schemeClr val="accent3">
                    <a:lumMod val="50000"/>
                  </a:schemeClr>
                </a:solidFill>
              </a:rPr>
              <a:t>population and settlement geography</a:t>
            </a:r>
            <a:br>
              <a:rPr lang="en-GB" i="1">
                <a:solidFill>
                  <a:schemeClr val="accent3">
                    <a:lumMod val="50000"/>
                  </a:schemeClr>
                </a:solidFill>
              </a:rPr>
            </a:br>
            <a:r>
              <a:rPr lang="en-GB" i="1">
                <a:solidFill>
                  <a:schemeClr val="bg1"/>
                </a:solidFill>
              </a:rPr>
              <a:t>topic : naturer and scope of           settlement geography </a:t>
            </a:r>
            <a:br>
              <a:rPr lang="en-GB" i="1">
                <a:solidFill>
                  <a:schemeClr val="bg1"/>
                </a:solidFill>
              </a:rPr>
            </a:br>
            <a:r>
              <a:rPr lang="en-GB" i="1">
                <a:solidFill>
                  <a:schemeClr val="accent4"/>
                </a:solidFill>
              </a:rPr>
              <a:t>05.08.2020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E7F1E-764C-084A-94C1-F7F346A4C2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3602037"/>
            <a:ext cx="8791575" cy="2910835"/>
          </a:xfrm>
        </p:spPr>
        <p:txBody>
          <a:bodyPr/>
          <a:lstStyle/>
          <a:p>
            <a:pPr algn="just"/>
            <a:r>
              <a:rPr lang="en-GB">
                <a:solidFill>
                  <a:schemeClr val="accent3"/>
                </a:solidFill>
              </a:rPr>
              <a:t>                                                                                           Presented by</a:t>
            </a:r>
          </a:p>
          <a:p>
            <a:r>
              <a:rPr lang="en-GB">
                <a:solidFill>
                  <a:schemeClr val="accent3"/>
                </a:solidFill>
              </a:rPr>
              <a:t>                                                                                           s. Maheswari</a:t>
            </a:r>
          </a:p>
          <a:p>
            <a:pPr algn="r"/>
            <a:r>
              <a:rPr lang="en-GB">
                <a:solidFill>
                  <a:schemeClr val="accent3"/>
                </a:solidFill>
              </a:rPr>
              <a:t>Guest lecturer in geography</a:t>
            </a:r>
          </a:p>
          <a:p>
            <a:pPr algn="r"/>
            <a:r>
              <a:rPr lang="en-GB">
                <a:solidFill>
                  <a:schemeClr val="accent3"/>
                </a:solidFill>
              </a:rPr>
              <a:t>GOVT. COLLEGE FOR WOMEN (A)</a:t>
            </a:r>
          </a:p>
          <a:p>
            <a:pPr algn="r"/>
            <a:r>
              <a:rPr lang="en-GB">
                <a:solidFill>
                  <a:schemeClr val="accent3"/>
                </a:solidFill>
              </a:rPr>
              <a:t>KUMBAKONAM</a:t>
            </a:r>
            <a:endParaRPr lang="en-US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115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1F448-9172-C74F-A2EC-6C5D97A24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>
                <a:solidFill>
                  <a:schemeClr val="accent4"/>
                </a:solidFill>
              </a:rPr>
              <a:t>Indroduction</a:t>
            </a:r>
            <a:endParaRPr lang="en-US">
              <a:solidFill>
                <a:schemeClr val="accent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BE78F-5EC4-DA4C-A3C5-2F9A5DC9B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8" cy="3409847"/>
          </a:xfrm>
        </p:spPr>
        <p:txBody>
          <a:bodyPr>
            <a:normAutofit fontScale="92500" lnSpcReduction="10000"/>
          </a:bodyPr>
          <a:lstStyle/>
          <a:p>
            <a:r>
              <a:rPr lang="en-GB" sz="3200">
                <a:latin typeface="Calibri" panose="020F0502020204030204" pitchFamily="34" charset="0"/>
              </a:rPr>
              <a:t>Settlement Geography is one of the main branch of Human Geography</a:t>
            </a:r>
          </a:p>
          <a:p>
            <a:r>
              <a:rPr lang="en-GB" sz="3200">
                <a:latin typeface="Calibri" panose="020F0502020204030204" pitchFamily="34" charset="0"/>
              </a:rPr>
              <a:t>Its also known as Geography of Settlement</a:t>
            </a:r>
          </a:p>
          <a:p>
            <a:r>
              <a:rPr lang="en-GB" sz="3200">
                <a:latin typeface="Calibri" panose="020F0502020204030204" pitchFamily="34" charset="0"/>
              </a:rPr>
              <a:t>The complexity of a settlement can range from a small number of dwellings grouped together to the largest of cities with surrounding areas.</a:t>
            </a:r>
            <a:endParaRPr lang="en-US" sz="3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584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45E16-5728-7F47-8FD1-3114F6903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7C3178E-53EC-A247-9B54-7C315273DA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4983" y="0"/>
            <a:ext cx="10390909" cy="6858000"/>
          </a:xfrm>
        </p:spPr>
      </p:pic>
    </p:spTree>
    <p:extLst>
      <p:ext uri="{BB962C8B-B14F-4D97-AF65-F5344CB8AC3E}">
        <p14:creationId xmlns:p14="http://schemas.microsoft.com/office/powerpoint/2010/main" val="1830019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B643F-7FCC-034A-B6E7-59F17B96B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410" y="0"/>
            <a:ext cx="9905998" cy="1066799"/>
          </a:xfrm>
        </p:spPr>
        <p:txBody>
          <a:bodyPr/>
          <a:lstStyle/>
          <a:p>
            <a:pPr algn="ctr"/>
            <a:r>
              <a:rPr lang="en-GB"/>
              <a:t>Meaning and definition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C3146-B922-4048-BC4D-B211D77EE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391" y="760764"/>
            <a:ext cx="11671217" cy="609723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sz="3200">
                <a:solidFill>
                  <a:schemeClr val="bg1"/>
                </a:solidFill>
                <a:latin typeface="Calibri" panose="020F0502020204030204" pitchFamily="34" charset="0"/>
              </a:rPr>
              <a:t>Settlement Geography deals with the orderly description and interpretation of origin and growth, locational patterns, morphology, function and spatial organizations of human settlements on the earth’s surface.</a:t>
            </a:r>
          </a:p>
          <a:p>
            <a:r>
              <a:rPr lang="en-GB" sz="3200">
                <a:solidFill>
                  <a:schemeClr val="bg1"/>
                </a:solidFill>
                <a:latin typeface="Calibri" panose="020F0502020204030204" pitchFamily="34" charset="0"/>
              </a:rPr>
              <a:t>According to O. Schulter (1899) --- Its included location, size and growth of settlements and their relationships with the nature in the study of settlement.</a:t>
            </a:r>
          </a:p>
          <a:p>
            <a:r>
              <a:rPr lang="en-GB" sz="3200">
                <a:solidFill>
                  <a:schemeClr val="bg1"/>
                </a:solidFill>
                <a:latin typeface="Calibri" panose="020F0502020204030204" pitchFamily="34" charset="0"/>
              </a:rPr>
              <a:t>According to C.F.Kohn (1954) ---- Its has to do with facilities men built in the process of occupying an area.</a:t>
            </a:r>
          </a:p>
          <a:p>
            <a:r>
              <a:rPr lang="en-GB" sz="3200">
                <a:solidFill>
                  <a:schemeClr val="bg1"/>
                </a:solidFill>
                <a:latin typeface="Calibri" panose="020F0502020204030204" pitchFamily="34" charset="0"/>
              </a:rPr>
              <a:t>According to G.S.Gosal (1972)  --Its concerned with spatial variation on the earth’s surface.</a:t>
            </a:r>
          </a:p>
          <a:p>
            <a:endParaRPr lang="en-GB" sz="320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endParaRPr lang="en-US" sz="32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432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EBE7B-1048-CD46-89F7-D26768908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5520" y="0"/>
            <a:ext cx="9905998" cy="1298864"/>
          </a:xfrm>
        </p:spPr>
        <p:txBody>
          <a:bodyPr/>
          <a:lstStyle/>
          <a:p>
            <a:pPr algn="ctr"/>
            <a:r>
              <a:rPr lang="en-GB">
                <a:solidFill>
                  <a:schemeClr val="accent3"/>
                </a:solidFill>
              </a:rPr>
              <a:t>Scope of settlement geography </a:t>
            </a:r>
            <a:endParaRPr lang="en-US">
              <a:solidFill>
                <a:schemeClr val="accent3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FF5BC69-C88D-6D4C-8BAD-D13CE0C13B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4494" y="927760"/>
            <a:ext cx="9179836" cy="5665573"/>
          </a:xfrm>
        </p:spPr>
      </p:pic>
    </p:spTree>
    <p:extLst>
      <p:ext uri="{BB962C8B-B14F-4D97-AF65-F5344CB8AC3E}">
        <p14:creationId xmlns:p14="http://schemas.microsoft.com/office/powerpoint/2010/main" val="1684018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9A168-B724-3441-9814-7CB35904E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075" y="408215"/>
            <a:ext cx="9905999" cy="6616782"/>
          </a:xfrm>
        </p:spPr>
        <p:txBody>
          <a:bodyPr/>
          <a:lstStyle/>
          <a:p>
            <a:pPr marL="0" indent="0">
              <a:buNone/>
            </a:pPr>
            <a:r>
              <a:rPr lang="en-GB" sz="2800">
                <a:solidFill>
                  <a:schemeClr val="accent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SCOPE :</a:t>
            </a:r>
          </a:p>
          <a:p>
            <a:r>
              <a:rPr lang="en-GB" sz="3200"/>
              <a:t>Origin and growth of settlement</a:t>
            </a:r>
          </a:p>
          <a:p>
            <a:r>
              <a:rPr lang="en-GB" sz="3200"/>
              <a:t>Morphology of Settlement.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GB" sz="3200"/>
              <a:t>Physical morphology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GB" sz="3200"/>
              <a:t>Functional morphology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GB" sz="3200"/>
              <a:t>Social morphology</a:t>
            </a:r>
          </a:p>
          <a:p>
            <a:r>
              <a:rPr lang="en-GB" sz="3200"/>
              <a:t>Spatial morphology</a:t>
            </a:r>
          </a:p>
          <a:p>
            <a:r>
              <a:rPr lang="en-GB" sz="3200"/>
              <a:t>Classification of settlement</a:t>
            </a:r>
          </a:p>
          <a:p>
            <a:r>
              <a:rPr lang="en-GB" sz="3200"/>
              <a:t>Problems and Planning of settlements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210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8B553-96BC-A14C-971D-13BD0C13C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>
                <a:solidFill>
                  <a:schemeClr val="accent3"/>
                </a:solidFill>
              </a:rPr>
              <a:t>Nature of settlement geography </a:t>
            </a:r>
            <a:endParaRPr lang="en-US">
              <a:solidFill>
                <a:schemeClr val="accent3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E50CF-8201-D848-A8E9-CEBD65D09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3200">
                <a:latin typeface="Calibri" panose="020F0502020204030204" pitchFamily="34" charset="0"/>
              </a:rPr>
              <a:t>Following is a main account of the nature of settlement geography: </a:t>
            </a:r>
          </a:p>
          <a:p>
            <a:r>
              <a:rPr lang="en-GB" sz="3200">
                <a:latin typeface="Calibri" panose="020F0502020204030204" pitchFamily="34" charset="0"/>
              </a:rPr>
              <a:t>Settlement geography is settlement centred geography</a:t>
            </a:r>
          </a:p>
          <a:p>
            <a:r>
              <a:rPr lang="en-GB" sz="3200">
                <a:latin typeface="Calibri" panose="020F0502020204030204" pitchFamily="34" charset="0"/>
              </a:rPr>
              <a:t>Settlement geography is a systematic science</a:t>
            </a:r>
          </a:p>
          <a:p>
            <a:r>
              <a:rPr lang="en-GB" sz="3200">
                <a:latin typeface="Calibri" panose="020F0502020204030204" pitchFamily="34" charset="0"/>
              </a:rPr>
              <a:t>Settlement geography is a spatial science</a:t>
            </a:r>
          </a:p>
          <a:p>
            <a:r>
              <a:rPr lang="en-GB" sz="3200">
                <a:latin typeface="Calibri" panose="020F0502020204030204" pitchFamily="34" charset="0"/>
              </a:rPr>
              <a:t>Settlement geography is a social science</a:t>
            </a:r>
          </a:p>
          <a:p>
            <a:r>
              <a:rPr lang="en-GB" sz="3200">
                <a:latin typeface="Calibri" panose="020F0502020204030204" pitchFamily="34" charset="0"/>
              </a:rPr>
              <a:t>Settlement geography is also treated as rural settlement geography </a:t>
            </a:r>
            <a:endParaRPr lang="en-US" sz="3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302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8BD2C-1DF5-4743-9E63-FFAECF762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899927"/>
            <a:ext cx="9905999" cy="489127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320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THANK YOU</a:t>
            </a:r>
            <a:endParaRPr lang="en-US" sz="3200">
              <a:solidFill>
                <a:srgbClr val="FF0000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0191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Circuit</vt:lpstr>
      <vt:lpstr>Ii M.SC. APPLIED GEOGRAPHY  population and settlement geography topic : naturer and scope of           settlement geography  05.08.2020</vt:lpstr>
      <vt:lpstr>Indroduction</vt:lpstr>
      <vt:lpstr>PowerPoint Presentation</vt:lpstr>
      <vt:lpstr>Meaning and definition </vt:lpstr>
      <vt:lpstr>Scope of settlement geography </vt:lpstr>
      <vt:lpstr>PowerPoint Presentation</vt:lpstr>
      <vt:lpstr>Nature of settlement geography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 M.SC. APPLIED GEOGRAPHY  settlement geography topic : naturer and scope of           settlement geography  05.08.2020</dc:title>
  <dc:creator>geomaheswari11@gmail.com</dc:creator>
  <cp:lastModifiedBy>geomaheswari11@gmail.com</cp:lastModifiedBy>
  <cp:revision>2</cp:revision>
  <dcterms:created xsi:type="dcterms:W3CDTF">2020-08-04T14:35:54Z</dcterms:created>
  <dcterms:modified xsi:type="dcterms:W3CDTF">2020-08-04T17:09:03Z</dcterms:modified>
</cp:coreProperties>
</file>