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2DBB-AFB8-EA48-B760-A0BC8E89E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EF59F-7054-964D-A634-62DCB678F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67B58-9288-664F-87E7-AEDBA6F5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D1471-703D-A243-9E12-BD033780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B5A56-1B2F-974A-81D4-DA8ADF6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5015-EB33-1C49-91AB-80717E7B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88A66-6C69-BC43-B3AE-84306FA04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28BFA-946F-174D-AFCB-31A64E3D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E831C-63A8-374C-AFE3-8B1D6ACB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D7D3C-2E98-574F-B33C-9CC00AA8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215CFF-A8E7-9244-90C5-E86802625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D2255-9695-5447-8E92-392662CD2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C7D27-F66F-AA4C-8F96-969EE7CF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6DD51-B742-E740-92A6-10FA4970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DB320-ED27-EF4D-AB2A-464D9DE7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5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CF5E-0403-D44B-BD44-8607F6AF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1ABAB-630F-CD4A-85C0-4B016C962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9739-04B3-C343-9AF2-B7D0F929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1DFD3-2B54-804A-A8EC-0241FF75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FDF5-FBF6-6D41-B814-B2099B45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4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7EA8-D80F-744C-A5F7-1886D1A0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D7048-081F-4D44-9B69-942FA015C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61831-0BD6-4946-9C14-AE0680DB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3AA33-147D-E74E-85E6-2586D6D8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D961-5231-7540-95C0-9DA9EFDD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1FB4-BED8-DF44-A20C-FE2687B4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314D9-617E-6544-B1DB-894012F94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49B1E-F8C7-F74E-BEBC-DDAFF02EE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C0FB8-2BC6-5143-957E-8DBDCBE5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08293-C5DF-5244-8E78-B0BA303B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A0E11-8788-8940-B451-B910D337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568B-3C77-5243-A2FB-E62E2269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D49CA-F253-3A44-AA0E-0829308FB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D18E4-EF6A-8F4A-9A6D-417DD9CF1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D3265-9FE8-AA40-B8D3-60471B17B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B8AD8-014A-114E-96E9-31869000A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8BC6E-4422-0D4C-9303-BED1B93D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2C3E1-6079-4645-B0D0-E9157150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7B7EF-1CC1-E04C-957D-56D5CB33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BDA2-D197-8C4B-AFB5-30B5F5C8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824A2-E09D-1D4F-A1E3-9F5DC627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B72F5-0F47-F843-A2E5-6E80C2E9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B2110-ABE0-7643-A2B5-2E42D8FE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1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B1939-D40C-E84A-95ED-A9FBFC8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277B9-0D5D-1144-9A09-F8734003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88E91-16D4-8C42-8383-775A2B57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375F-3059-E045-AF0D-786BB846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9475-2D47-F24D-92C0-67A914797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8D945-E44E-CA4C-BC9A-B981748D1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28B34-A716-1342-9404-1A31EAB1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7F1BC-B82C-094C-9981-84EDF317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AA118-1E96-F449-90AA-48B4E4D6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D0B3-E682-3248-93B8-C131FE33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BB25B4-1860-D949-A940-91352F71C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9732D-6678-5D49-B447-9DA3A524D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1F32C-918D-6F4B-BBDE-FF0DCADA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DA84E-280A-1F4C-B2E4-C4AC46BF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B1D28-1DB8-F148-A4AC-FCAD974D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28D6-A1DF-A641-AE0F-691A24D7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06AE3-7DC5-3F4C-AAEB-BF17BE2EB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30F8E-E6D2-8747-A7FA-6E94996D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67AB-702A-2044-AB12-C7E3A98C9CE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03FB-EFF0-AB46-A945-AC656A621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0A7C4-548A-0A4C-B647-2A4E63697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AB17-42BD-1E4C-B16B-952FC624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2F859C-D3F8-4748-8131-AF11905051B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7030A0"/>
                </a:solidFill>
              </a:rPr>
              <a:t>II M.Sc. APPLIED GEOGRAPHY</a:t>
            </a:r>
            <a:br>
              <a:rPr lang="en-GB">
                <a:solidFill>
                  <a:srgbClr val="7030A0"/>
                </a:solidFill>
              </a:rPr>
            </a:br>
            <a:r>
              <a:rPr lang="en-GB" sz="3200">
                <a:solidFill>
                  <a:srgbClr val="7030A0"/>
                </a:solidFill>
              </a:rPr>
              <a:t>GOVERNMENT COLLEGE FOR WOMEN (A) KUMBAKONAM</a:t>
            </a:r>
            <a:br>
              <a:rPr lang="en-GB" sz="3200">
                <a:solidFill>
                  <a:srgbClr val="7030A0"/>
                </a:solidFill>
              </a:rPr>
            </a:br>
            <a:r>
              <a:rPr lang="en-GB" sz="3200">
                <a:solidFill>
                  <a:schemeClr val="accent2">
                    <a:lumMod val="50000"/>
                  </a:schemeClr>
                </a:solidFill>
              </a:rPr>
              <a:t>POPULATION AND SETTLEMENT GEOGRAPHY</a:t>
            </a:r>
            <a:br>
              <a:rPr lang="en-GB" sz="320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b="1" i="1" u="sng">
                <a:solidFill>
                  <a:schemeClr val="accent1"/>
                </a:solidFill>
              </a:rPr>
              <a:t>TITLE : STAGES URBAN GROWTH 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3048CB2-02FF-1546-A19D-229FF68D8A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PRESENTED BY</a:t>
            </a:r>
          </a:p>
          <a:p>
            <a:pPr algn="r"/>
            <a:r>
              <a:rPr lang="en-GB" b="1" i="1">
                <a:solidFill>
                  <a:srgbClr val="FF0000"/>
                </a:solidFill>
              </a:rPr>
              <a:t>S. MAHESWARI</a:t>
            </a:r>
          </a:p>
          <a:p>
            <a:pPr algn="r"/>
            <a:r>
              <a:rPr lang="en-GB" b="1" i="1">
                <a:solidFill>
                  <a:srgbClr val="FF0000"/>
                </a:solidFill>
              </a:rPr>
              <a:t>GUEST LECTURER IN GEOGRAPHY </a:t>
            </a:r>
            <a:endParaRPr lang="en-US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49A61E-59D6-7949-AE91-8176A5070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89" y="346500"/>
            <a:ext cx="10261022" cy="6165000"/>
          </a:xfrm>
        </p:spPr>
      </p:pic>
    </p:spTree>
    <p:extLst>
      <p:ext uri="{BB962C8B-B14F-4D97-AF65-F5344CB8AC3E}">
        <p14:creationId xmlns:p14="http://schemas.microsoft.com/office/powerpoint/2010/main" val="186943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7698A90-F2C1-FB4F-ABAD-2C699BD11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3" y="705097"/>
            <a:ext cx="9760031" cy="5471866"/>
          </a:xfrm>
        </p:spPr>
      </p:pic>
    </p:spTree>
    <p:extLst>
      <p:ext uri="{BB962C8B-B14F-4D97-AF65-F5344CB8AC3E}">
        <p14:creationId xmlns:p14="http://schemas.microsoft.com/office/powerpoint/2010/main" val="86308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1E74BEC-BC47-2D4F-BE71-87109F3EC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06160"/>
            <a:ext cx="10001250" cy="6245679"/>
          </a:xfrm>
        </p:spPr>
      </p:pic>
    </p:spTree>
    <p:extLst>
      <p:ext uri="{BB962C8B-B14F-4D97-AF65-F5344CB8AC3E}">
        <p14:creationId xmlns:p14="http://schemas.microsoft.com/office/powerpoint/2010/main" val="223074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59E1801-015D-DD46-8E17-433F704F8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9" y="535348"/>
            <a:ext cx="10335242" cy="5787304"/>
          </a:xfrm>
        </p:spPr>
      </p:pic>
    </p:spTree>
    <p:extLst>
      <p:ext uri="{BB962C8B-B14F-4D97-AF65-F5344CB8AC3E}">
        <p14:creationId xmlns:p14="http://schemas.microsoft.com/office/powerpoint/2010/main" val="308946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3D30FF0-CDAB-0949-BE74-F23BDED51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19" y="760763"/>
            <a:ext cx="8424059" cy="5416200"/>
          </a:xfrm>
        </p:spPr>
      </p:pic>
    </p:spTree>
    <p:extLst>
      <p:ext uri="{BB962C8B-B14F-4D97-AF65-F5344CB8AC3E}">
        <p14:creationId xmlns:p14="http://schemas.microsoft.com/office/powerpoint/2010/main" val="357176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60A5E670-B623-6C49-A678-A4D89E5D7D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5" y="723652"/>
            <a:ext cx="6361216" cy="5696445"/>
          </a:xfr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C8FF233-A9E8-6C45-BBC8-E4B247A19B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40" y="723652"/>
            <a:ext cx="4341915" cy="5696445"/>
          </a:xfrm>
        </p:spPr>
      </p:pic>
    </p:spTree>
    <p:extLst>
      <p:ext uri="{BB962C8B-B14F-4D97-AF65-F5344CB8AC3E}">
        <p14:creationId xmlns:p14="http://schemas.microsoft.com/office/powerpoint/2010/main" val="414498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9AD3845-7E6C-C743-8DE1-974C3D2A8F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57647"/>
            <a:ext cx="6064332" cy="5259882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1CC691D-E404-F540-996E-98ADC7CD74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80" y="1057646"/>
            <a:ext cx="4098719" cy="5259882"/>
          </a:xfrm>
        </p:spPr>
      </p:pic>
    </p:spTree>
    <p:extLst>
      <p:ext uri="{BB962C8B-B14F-4D97-AF65-F5344CB8AC3E}">
        <p14:creationId xmlns:p14="http://schemas.microsoft.com/office/powerpoint/2010/main" val="101442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356A-3951-8646-A76D-76046D34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83" y="717674"/>
            <a:ext cx="10515600" cy="5720979"/>
          </a:xfrm>
        </p:spPr>
        <p:txBody>
          <a:bodyPr>
            <a:normAutofit/>
          </a:bodyPr>
          <a:lstStyle/>
          <a:p>
            <a:pPr algn="ctr"/>
            <a:r>
              <a:rPr lang="en-GB" sz="9600" b="1" i="1">
                <a:solidFill>
                  <a:srgbClr val="FF0000"/>
                </a:solidFill>
              </a:rPr>
              <a:t>THANK YOU </a:t>
            </a:r>
            <a:endParaRPr lang="en-US" sz="96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6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9BF3C07-FBC3-CE43-ACC5-7CC805647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1" y="234343"/>
            <a:ext cx="11207338" cy="6389314"/>
          </a:xfrm>
        </p:spPr>
      </p:pic>
    </p:spTree>
    <p:extLst>
      <p:ext uri="{BB962C8B-B14F-4D97-AF65-F5344CB8AC3E}">
        <p14:creationId xmlns:p14="http://schemas.microsoft.com/office/powerpoint/2010/main" val="361981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A47D937-7332-2644-A9AC-7BC6B2364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95" y="544625"/>
            <a:ext cx="8999270" cy="5768749"/>
          </a:xfrm>
        </p:spPr>
      </p:pic>
    </p:spTree>
    <p:extLst>
      <p:ext uri="{BB962C8B-B14F-4D97-AF65-F5344CB8AC3E}">
        <p14:creationId xmlns:p14="http://schemas.microsoft.com/office/powerpoint/2010/main" val="84591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217FC2B-D749-124B-A7F4-63F1819D6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1" y="705098"/>
            <a:ext cx="10205357" cy="5935745"/>
          </a:xfrm>
        </p:spPr>
      </p:pic>
    </p:spTree>
    <p:extLst>
      <p:ext uri="{BB962C8B-B14F-4D97-AF65-F5344CB8AC3E}">
        <p14:creationId xmlns:p14="http://schemas.microsoft.com/office/powerpoint/2010/main" val="391191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D2F103A-A5E6-4F49-9465-5FB9E5858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00" y="404503"/>
            <a:ext cx="10353799" cy="6048994"/>
          </a:xfrm>
        </p:spPr>
      </p:pic>
    </p:spTree>
    <p:extLst>
      <p:ext uri="{BB962C8B-B14F-4D97-AF65-F5344CB8AC3E}">
        <p14:creationId xmlns:p14="http://schemas.microsoft.com/office/powerpoint/2010/main" val="118099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8EA601-EF0E-5244-8A3E-677AF777B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53" y="500990"/>
            <a:ext cx="9889919" cy="5675973"/>
          </a:xfrm>
        </p:spPr>
      </p:pic>
    </p:spTree>
    <p:extLst>
      <p:ext uri="{BB962C8B-B14F-4D97-AF65-F5344CB8AC3E}">
        <p14:creationId xmlns:p14="http://schemas.microsoft.com/office/powerpoint/2010/main" val="194159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50D5D94-3ECC-DC42-AE5B-61E2C952F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60" y="630877"/>
            <a:ext cx="10056915" cy="5546086"/>
          </a:xfrm>
        </p:spPr>
      </p:pic>
    </p:spTree>
    <p:extLst>
      <p:ext uri="{BB962C8B-B14F-4D97-AF65-F5344CB8AC3E}">
        <p14:creationId xmlns:p14="http://schemas.microsoft.com/office/powerpoint/2010/main" val="342696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7045057-90B6-3240-8FF7-AD791FE80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9" y="649432"/>
            <a:ext cx="10520795" cy="5937662"/>
          </a:xfrm>
        </p:spPr>
      </p:pic>
    </p:spTree>
    <p:extLst>
      <p:ext uri="{BB962C8B-B14F-4D97-AF65-F5344CB8AC3E}">
        <p14:creationId xmlns:p14="http://schemas.microsoft.com/office/powerpoint/2010/main" val="287569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7326A5-C3D7-AF4C-A1A7-9AC8B5AC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0" y="538101"/>
            <a:ext cx="10576460" cy="5638862"/>
          </a:xfrm>
        </p:spPr>
      </p:pic>
    </p:spTree>
    <p:extLst>
      <p:ext uri="{BB962C8B-B14F-4D97-AF65-F5344CB8AC3E}">
        <p14:creationId xmlns:p14="http://schemas.microsoft.com/office/powerpoint/2010/main" val="62300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II M.Sc. APPLIED GEOGRAPHY GOVERNMENT COLLEGE FOR WOMEN (A) KUMBAKONAM POPULATION AND SETTLEMENT GEOGRAPHY TITLE : STAGES URBAN GROWTH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geomaheswari11@gmail.com</dc:creator>
  <cp:lastModifiedBy>geomaheswari11@gmail.com</cp:lastModifiedBy>
  <cp:revision>4</cp:revision>
  <dcterms:created xsi:type="dcterms:W3CDTF">2020-09-20T15:42:00Z</dcterms:created>
  <dcterms:modified xsi:type="dcterms:W3CDTF">2020-10-26T15:55:12Z</dcterms:modified>
</cp:coreProperties>
</file>