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hanerozoic" TargetMode="External"/><Relationship Id="rId1" Type="http://schemas.openxmlformats.org/officeDocument/2006/relationships/hyperlink" Target="https://en.wikipedia.org/wiki/Precambrian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FB7D6D-8B80-4827-8A96-0FC25DEF3915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2963FC-1BB0-4DC3-A4DD-3CEF8E309662}">
      <dgm:prSet phldrT="[Text]"/>
      <dgm:spPr/>
      <dgm:t>
        <a:bodyPr/>
        <a:lstStyle/>
        <a:p>
          <a:r>
            <a:rPr lang="en-IN" dirty="0" smtClean="0"/>
            <a:t>Geological time scale</a:t>
          </a:r>
          <a:endParaRPr lang="en-US" dirty="0"/>
        </a:p>
      </dgm:t>
    </dgm:pt>
    <dgm:pt modelId="{13DE3180-E1B4-4685-98AD-4712D94925BE}" type="parTrans" cxnId="{BC03D561-1F7F-4557-B146-289EB9F9B6E2}">
      <dgm:prSet/>
      <dgm:spPr/>
      <dgm:t>
        <a:bodyPr/>
        <a:lstStyle/>
        <a:p>
          <a:endParaRPr lang="en-US"/>
        </a:p>
      </dgm:t>
    </dgm:pt>
    <dgm:pt modelId="{AAED13A2-DD65-4BCC-8ACF-BEAC8F5607B8}" type="sibTrans" cxnId="{BC03D561-1F7F-4557-B146-289EB9F9B6E2}">
      <dgm:prSet/>
      <dgm:spPr/>
      <dgm:t>
        <a:bodyPr/>
        <a:lstStyle/>
        <a:p>
          <a:endParaRPr lang="en-US"/>
        </a:p>
      </dgm:t>
    </dgm:pt>
    <dgm:pt modelId="{70B7390C-1478-4CCE-88D6-23BAF8E5EF57}">
      <dgm:prSet phldrT="[Text]"/>
      <dgm:spPr/>
      <dgm:t>
        <a:bodyPr/>
        <a:lstStyle/>
        <a:p>
          <a:r>
            <a:rPr lang="en-US" b="0" i="0" dirty="0" err="1" smtClean="0">
              <a:hlinkClick xmlns:r="http://schemas.openxmlformats.org/officeDocument/2006/relationships" r:id="rId1" tooltip="Precambrian"/>
            </a:rPr>
            <a:t>cambrian</a:t>
          </a:r>
          <a:endParaRPr lang="en-US" dirty="0"/>
        </a:p>
      </dgm:t>
    </dgm:pt>
    <dgm:pt modelId="{AEF90878-EBB8-4450-8CAF-C798887AF372}" type="parTrans" cxnId="{77EA9E9A-4C9F-4A3D-9E71-07371A7998BC}">
      <dgm:prSet/>
      <dgm:spPr/>
      <dgm:t>
        <a:bodyPr/>
        <a:lstStyle/>
        <a:p>
          <a:endParaRPr lang="en-US"/>
        </a:p>
      </dgm:t>
    </dgm:pt>
    <dgm:pt modelId="{EB4E3D72-AB9A-4126-981C-FB5A6A530D21}" type="sibTrans" cxnId="{77EA9E9A-4C9F-4A3D-9E71-07371A7998BC}">
      <dgm:prSet/>
      <dgm:spPr/>
      <dgm:t>
        <a:bodyPr/>
        <a:lstStyle/>
        <a:p>
          <a:endParaRPr lang="en-US"/>
        </a:p>
      </dgm:t>
    </dgm:pt>
    <dgm:pt modelId="{D2F8DB13-130A-4B3B-B944-1745B71BAFBD}">
      <dgm:prSet phldrT="[Text]"/>
      <dgm:spPr/>
      <dgm:t>
        <a:bodyPr/>
        <a:lstStyle/>
        <a:p>
          <a:r>
            <a:rPr lang="en-US" b="0" i="0" dirty="0" smtClean="0">
              <a:hlinkClick xmlns:r="http://schemas.openxmlformats.org/officeDocument/2006/relationships" r:id="rId1" tooltip="Precambrian"/>
            </a:rPr>
            <a:t>Precambrian</a:t>
          </a:r>
          <a:r>
            <a:rPr lang="en-US" b="0" i="0" dirty="0" smtClean="0"/>
            <a:t> </a:t>
          </a:r>
          <a:endParaRPr lang="en-US" dirty="0"/>
        </a:p>
      </dgm:t>
    </dgm:pt>
    <dgm:pt modelId="{75F30DBB-69C2-4057-81AA-ACC8DC466E75}" type="parTrans" cxnId="{A1C080AF-6ADA-4B09-BD50-C7AFC25CC91E}">
      <dgm:prSet/>
      <dgm:spPr/>
      <dgm:t>
        <a:bodyPr/>
        <a:lstStyle/>
        <a:p>
          <a:endParaRPr lang="en-US"/>
        </a:p>
      </dgm:t>
    </dgm:pt>
    <dgm:pt modelId="{508E2E4A-025D-4A9E-B8C1-143F7C321966}" type="sibTrans" cxnId="{A1C080AF-6ADA-4B09-BD50-C7AFC25CC91E}">
      <dgm:prSet/>
      <dgm:spPr/>
      <dgm:t>
        <a:bodyPr/>
        <a:lstStyle/>
        <a:p>
          <a:endParaRPr lang="en-US"/>
        </a:p>
      </dgm:t>
    </dgm:pt>
    <dgm:pt modelId="{E56AEAD9-F483-4149-9D46-72EA2CBEDC1A}">
      <dgm:prSet phldrT="[Text]" custT="1"/>
      <dgm:spPr/>
      <dgm:t>
        <a:bodyPr/>
        <a:lstStyle/>
        <a:p>
          <a:pPr algn="ctr">
            <a:lnSpc>
              <a:spcPct val="100000"/>
            </a:lnSpc>
          </a:pPr>
          <a:r>
            <a:rPr lang="en-US" sz="2000" b="1" i="0" dirty="0" smtClean="0">
              <a:solidFill>
                <a:schemeClr val="tx1"/>
              </a:solidFill>
            </a:rPr>
            <a:t>Hadean</a:t>
          </a:r>
        </a:p>
        <a:p>
          <a:pPr algn="ctr">
            <a:lnSpc>
              <a:spcPct val="100000"/>
            </a:lnSpc>
          </a:pPr>
          <a:r>
            <a:rPr lang="en-US" sz="2000" b="1" i="0" dirty="0" err="1" smtClean="0">
              <a:solidFill>
                <a:schemeClr val="tx1"/>
              </a:solidFill>
            </a:rPr>
            <a:t>Archean</a:t>
          </a:r>
          <a:endParaRPr lang="en-US" sz="2000" b="1" i="0" baseline="30000" dirty="0" smtClean="0">
            <a:solidFill>
              <a:schemeClr val="tx1"/>
            </a:solidFill>
          </a:endParaRPr>
        </a:p>
        <a:p>
          <a:pPr algn="ctr">
            <a:lnSpc>
              <a:spcPct val="100000"/>
            </a:lnSpc>
          </a:pPr>
          <a:r>
            <a:rPr lang="en-US" sz="2000" b="1" i="0" dirty="0" err="1" smtClean="0">
              <a:solidFill>
                <a:schemeClr val="tx1"/>
              </a:solidFill>
            </a:rPr>
            <a:t>Proterozoic</a:t>
          </a:r>
          <a:endParaRPr lang="en-US" sz="2000" dirty="0">
            <a:solidFill>
              <a:schemeClr val="tx1"/>
            </a:solidFill>
          </a:endParaRPr>
        </a:p>
      </dgm:t>
    </dgm:pt>
    <dgm:pt modelId="{89B92E09-83FE-4F20-A0FF-7F327EEAB12A}" type="sibTrans" cxnId="{47D2A6F2-C870-4331-9729-C54C785C3201}">
      <dgm:prSet/>
      <dgm:spPr/>
      <dgm:t>
        <a:bodyPr/>
        <a:lstStyle/>
        <a:p>
          <a:endParaRPr lang="en-US"/>
        </a:p>
      </dgm:t>
    </dgm:pt>
    <dgm:pt modelId="{22EF0C29-1C1D-40D7-83EA-36C233D50804}" type="parTrans" cxnId="{47D2A6F2-C870-4331-9729-C54C785C3201}">
      <dgm:prSet/>
      <dgm:spPr/>
      <dgm:t>
        <a:bodyPr/>
        <a:lstStyle/>
        <a:p>
          <a:endParaRPr lang="en-US"/>
        </a:p>
      </dgm:t>
    </dgm:pt>
    <dgm:pt modelId="{DC423DBC-51C9-4BC7-879B-B3F7E42F0DA1}">
      <dgm:prSet phldrT="[Text]"/>
      <dgm:spPr/>
      <dgm:t>
        <a:bodyPr/>
        <a:lstStyle/>
        <a:p>
          <a:r>
            <a:rPr lang="en-US" b="1" i="0" u="sng" dirty="0" err="1" smtClean="0">
              <a:solidFill>
                <a:schemeClr val="tx1"/>
              </a:solidFill>
              <a:hlinkClick xmlns:r="http://schemas.openxmlformats.org/officeDocument/2006/relationships" r:id="rId2" tooltip="Phanerozoic"/>
            </a:rPr>
            <a:t>Phanerozoic</a:t>
          </a:r>
          <a:endParaRPr lang="en-US" b="1" u="sng" dirty="0">
            <a:solidFill>
              <a:schemeClr val="tx1"/>
            </a:solidFill>
          </a:endParaRPr>
        </a:p>
      </dgm:t>
    </dgm:pt>
    <dgm:pt modelId="{607812EB-E35D-40B6-9C3D-B2F56F5E75EE}" type="sibTrans" cxnId="{CA08D31F-2D21-428B-95A5-53931A43FDCF}">
      <dgm:prSet/>
      <dgm:spPr/>
      <dgm:t>
        <a:bodyPr/>
        <a:lstStyle/>
        <a:p>
          <a:endParaRPr lang="en-US"/>
        </a:p>
      </dgm:t>
    </dgm:pt>
    <dgm:pt modelId="{602323F0-6E5C-466C-9235-428EB40762BD}" type="parTrans" cxnId="{CA08D31F-2D21-428B-95A5-53931A43FDCF}">
      <dgm:prSet/>
      <dgm:spPr/>
      <dgm:t>
        <a:bodyPr/>
        <a:lstStyle/>
        <a:p>
          <a:endParaRPr lang="en-US"/>
        </a:p>
      </dgm:t>
    </dgm:pt>
    <dgm:pt modelId="{E17831A4-C7B5-490C-AB86-18251B8CF03F}" type="pres">
      <dgm:prSet presAssocID="{FFFB7D6D-8B80-4827-8A96-0FC25DEF391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9ADB4B3-7C37-4622-91A2-BDCDEBAD0E26}" type="pres">
      <dgm:prSet presAssocID="{652963FC-1BB0-4DC3-A4DD-3CEF8E309662}" presName="root1" presStyleCnt="0"/>
      <dgm:spPr/>
    </dgm:pt>
    <dgm:pt modelId="{458731DD-EF89-47F9-BF15-10353DDEF568}" type="pres">
      <dgm:prSet presAssocID="{652963FC-1BB0-4DC3-A4DD-3CEF8E30966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B3B2B7-F712-466B-95CE-2ED313D52056}" type="pres">
      <dgm:prSet presAssocID="{652963FC-1BB0-4DC3-A4DD-3CEF8E309662}" presName="level2hierChild" presStyleCnt="0"/>
      <dgm:spPr/>
    </dgm:pt>
    <dgm:pt modelId="{EBBDF631-D826-45D3-91CD-1D7B0B850FA8}" type="pres">
      <dgm:prSet presAssocID="{AEF90878-EBB8-4450-8CAF-C798887AF372}" presName="conn2-1" presStyleLbl="parChTrans1D2" presStyleIdx="0" presStyleCnt="2"/>
      <dgm:spPr/>
    </dgm:pt>
    <dgm:pt modelId="{1F5F2432-0727-4D42-A1E5-E8808DA06B56}" type="pres">
      <dgm:prSet presAssocID="{AEF90878-EBB8-4450-8CAF-C798887AF372}" presName="connTx" presStyleLbl="parChTrans1D2" presStyleIdx="0" presStyleCnt="2"/>
      <dgm:spPr/>
    </dgm:pt>
    <dgm:pt modelId="{3C3642DF-B684-4FF9-A993-30DD6D005ED0}" type="pres">
      <dgm:prSet presAssocID="{70B7390C-1478-4CCE-88D6-23BAF8E5EF57}" presName="root2" presStyleCnt="0"/>
      <dgm:spPr/>
    </dgm:pt>
    <dgm:pt modelId="{18B1418B-71D6-4B22-A8B6-1C7AAEC6E1B8}" type="pres">
      <dgm:prSet presAssocID="{70B7390C-1478-4CCE-88D6-23BAF8E5EF57}" presName="LevelTwoTextNode" presStyleLbl="node2" presStyleIdx="0" presStyleCnt="2" custLinFactNeighborX="-3466" custLinFactNeighborY="5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5B2092-00DF-47E8-A5CF-69F00DE68995}" type="pres">
      <dgm:prSet presAssocID="{70B7390C-1478-4CCE-88D6-23BAF8E5EF57}" presName="level3hierChild" presStyleCnt="0"/>
      <dgm:spPr/>
    </dgm:pt>
    <dgm:pt modelId="{870F7AFF-B38C-4F02-851B-C8FC5AF81F0A}" type="pres">
      <dgm:prSet presAssocID="{602323F0-6E5C-466C-9235-428EB40762BD}" presName="conn2-1" presStyleLbl="parChTrans1D3" presStyleIdx="0" presStyleCnt="2"/>
      <dgm:spPr/>
    </dgm:pt>
    <dgm:pt modelId="{60DE5DC5-502E-4827-9050-B01219B80416}" type="pres">
      <dgm:prSet presAssocID="{602323F0-6E5C-466C-9235-428EB40762BD}" presName="connTx" presStyleLbl="parChTrans1D3" presStyleIdx="0" presStyleCnt="2"/>
      <dgm:spPr/>
    </dgm:pt>
    <dgm:pt modelId="{085F0F7F-6F9F-4BB7-A1ED-B14C47D4DFB5}" type="pres">
      <dgm:prSet presAssocID="{DC423DBC-51C9-4BC7-879B-B3F7E42F0DA1}" presName="root2" presStyleCnt="0"/>
      <dgm:spPr/>
    </dgm:pt>
    <dgm:pt modelId="{EA923A2A-4E08-47A5-B589-918DECDCB396}" type="pres">
      <dgm:prSet presAssocID="{DC423DBC-51C9-4BC7-879B-B3F7E42F0DA1}" presName="LevelTwoTextNode" presStyleLbl="node3" presStyleIdx="0" presStyleCnt="2" custLinFactNeighborX="-890" custLinFactNeighborY="46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A44EBA-CEA3-4680-B09F-7E2B294DC863}" type="pres">
      <dgm:prSet presAssocID="{DC423DBC-51C9-4BC7-879B-B3F7E42F0DA1}" presName="level3hierChild" presStyleCnt="0"/>
      <dgm:spPr/>
    </dgm:pt>
    <dgm:pt modelId="{55E730E8-6F85-415E-8E04-18571C459D33}" type="pres">
      <dgm:prSet presAssocID="{75F30DBB-69C2-4057-81AA-ACC8DC466E75}" presName="conn2-1" presStyleLbl="parChTrans1D2" presStyleIdx="1" presStyleCnt="2"/>
      <dgm:spPr/>
    </dgm:pt>
    <dgm:pt modelId="{223C6AF3-55BF-45B1-A777-D73A71ACD0A9}" type="pres">
      <dgm:prSet presAssocID="{75F30DBB-69C2-4057-81AA-ACC8DC466E75}" presName="connTx" presStyleLbl="parChTrans1D2" presStyleIdx="1" presStyleCnt="2"/>
      <dgm:spPr/>
    </dgm:pt>
    <dgm:pt modelId="{DC967CD4-2DA8-4121-8D3C-1542C6C96870}" type="pres">
      <dgm:prSet presAssocID="{D2F8DB13-130A-4B3B-B944-1745B71BAFBD}" presName="root2" presStyleCnt="0"/>
      <dgm:spPr/>
    </dgm:pt>
    <dgm:pt modelId="{2282E416-2713-404D-95B4-D1C5CEE837A8}" type="pres">
      <dgm:prSet presAssocID="{D2F8DB13-130A-4B3B-B944-1745B71BAFBD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1285DE-E257-483B-9071-C0E22083D127}" type="pres">
      <dgm:prSet presAssocID="{D2F8DB13-130A-4B3B-B944-1745B71BAFBD}" presName="level3hierChild" presStyleCnt="0"/>
      <dgm:spPr/>
    </dgm:pt>
    <dgm:pt modelId="{96F15F6A-6194-4F8A-A274-40B079DAB774}" type="pres">
      <dgm:prSet presAssocID="{22EF0C29-1C1D-40D7-83EA-36C233D50804}" presName="conn2-1" presStyleLbl="parChTrans1D3" presStyleIdx="1" presStyleCnt="2"/>
      <dgm:spPr/>
    </dgm:pt>
    <dgm:pt modelId="{9E2B61A0-D229-414B-AD55-3D1B09024BFE}" type="pres">
      <dgm:prSet presAssocID="{22EF0C29-1C1D-40D7-83EA-36C233D50804}" presName="connTx" presStyleLbl="parChTrans1D3" presStyleIdx="1" presStyleCnt="2"/>
      <dgm:spPr/>
    </dgm:pt>
    <dgm:pt modelId="{0BCC3E63-229A-470B-837C-01FB715F6D02}" type="pres">
      <dgm:prSet presAssocID="{E56AEAD9-F483-4149-9D46-72EA2CBEDC1A}" presName="root2" presStyleCnt="0"/>
      <dgm:spPr/>
    </dgm:pt>
    <dgm:pt modelId="{9E99C05D-1777-46F0-8BFF-200DC2385BA7}" type="pres">
      <dgm:prSet presAssocID="{E56AEAD9-F483-4149-9D46-72EA2CBEDC1A}" presName="LevelTwoTextNode" presStyleLbl="node3" presStyleIdx="1" presStyleCnt="2" custScaleX="193947" custScaleY="335127" custLinFactNeighborX="-15221" custLinFactNeighborY="210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34A8F1-BBD0-48BE-8FB9-3B9E4821BC93}" type="pres">
      <dgm:prSet presAssocID="{E56AEAD9-F483-4149-9D46-72EA2CBEDC1A}" presName="level3hierChild" presStyleCnt="0"/>
      <dgm:spPr/>
    </dgm:pt>
  </dgm:ptLst>
  <dgm:cxnLst>
    <dgm:cxn modelId="{3D2A29AB-F458-4A2E-A6A6-59F11CAB2574}" type="presOf" srcId="{652963FC-1BB0-4DC3-A4DD-3CEF8E309662}" destId="{458731DD-EF89-47F9-BF15-10353DDEF568}" srcOrd="0" destOrd="0" presId="urn:microsoft.com/office/officeart/2005/8/layout/hierarchy2"/>
    <dgm:cxn modelId="{3BBDAAB7-8F55-4D3E-9E95-36EAAFCFC7CA}" type="presOf" srcId="{22EF0C29-1C1D-40D7-83EA-36C233D50804}" destId="{9E2B61A0-D229-414B-AD55-3D1B09024BFE}" srcOrd="1" destOrd="0" presId="urn:microsoft.com/office/officeart/2005/8/layout/hierarchy2"/>
    <dgm:cxn modelId="{A905A27F-D7A3-46B8-AF13-AF0C849078ED}" type="presOf" srcId="{D2F8DB13-130A-4B3B-B944-1745B71BAFBD}" destId="{2282E416-2713-404D-95B4-D1C5CEE837A8}" srcOrd="0" destOrd="0" presId="urn:microsoft.com/office/officeart/2005/8/layout/hierarchy2"/>
    <dgm:cxn modelId="{CA08D31F-2D21-428B-95A5-53931A43FDCF}" srcId="{70B7390C-1478-4CCE-88D6-23BAF8E5EF57}" destId="{DC423DBC-51C9-4BC7-879B-B3F7E42F0DA1}" srcOrd="0" destOrd="0" parTransId="{602323F0-6E5C-466C-9235-428EB40762BD}" sibTransId="{607812EB-E35D-40B6-9C3D-B2F56F5E75EE}"/>
    <dgm:cxn modelId="{C80B6FF2-C517-40E1-8F6E-537A5F2E869B}" type="presOf" srcId="{70B7390C-1478-4CCE-88D6-23BAF8E5EF57}" destId="{18B1418B-71D6-4B22-A8B6-1C7AAEC6E1B8}" srcOrd="0" destOrd="0" presId="urn:microsoft.com/office/officeart/2005/8/layout/hierarchy2"/>
    <dgm:cxn modelId="{C473DBBD-A74E-4208-8EA0-268278B22DC3}" type="presOf" srcId="{E56AEAD9-F483-4149-9D46-72EA2CBEDC1A}" destId="{9E99C05D-1777-46F0-8BFF-200DC2385BA7}" srcOrd="0" destOrd="0" presId="urn:microsoft.com/office/officeart/2005/8/layout/hierarchy2"/>
    <dgm:cxn modelId="{758ACED7-C0E4-44E4-AC7D-2415C088C38F}" type="presOf" srcId="{602323F0-6E5C-466C-9235-428EB40762BD}" destId="{60DE5DC5-502E-4827-9050-B01219B80416}" srcOrd="1" destOrd="0" presId="urn:microsoft.com/office/officeart/2005/8/layout/hierarchy2"/>
    <dgm:cxn modelId="{47D2A6F2-C870-4331-9729-C54C785C3201}" srcId="{D2F8DB13-130A-4B3B-B944-1745B71BAFBD}" destId="{E56AEAD9-F483-4149-9D46-72EA2CBEDC1A}" srcOrd="0" destOrd="0" parTransId="{22EF0C29-1C1D-40D7-83EA-36C233D50804}" sibTransId="{89B92E09-83FE-4F20-A0FF-7F327EEAB12A}"/>
    <dgm:cxn modelId="{D476B46E-C6E6-4922-9307-36250AA70636}" type="presOf" srcId="{602323F0-6E5C-466C-9235-428EB40762BD}" destId="{870F7AFF-B38C-4F02-851B-C8FC5AF81F0A}" srcOrd="0" destOrd="0" presId="urn:microsoft.com/office/officeart/2005/8/layout/hierarchy2"/>
    <dgm:cxn modelId="{230A3C0E-CBD0-407A-8AF1-32EB25F3079C}" type="presOf" srcId="{75F30DBB-69C2-4057-81AA-ACC8DC466E75}" destId="{55E730E8-6F85-415E-8E04-18571C459D33}" srcOrd="0" destOrd="0" presId="urn:microsoft.com/office/officeart/2005/8/layout/hierarchy2"/>
    <dgm:cxn modelId="{77EA9E9A-4C9F-4A3D-9E71-07371A7998BC}" srcId="{652963FC-1BB0-4DC3-A4DD-3CEF8E309662}" destId="{70B7390C-1478-4CCE-88D6-23BAF8E5EF57}" srcOrd="0" destOrd="0" parTransId="{AEF90878-EBB8-4450-8CAF-C798887AF372}" sibTransId="{EB4E3D72-AB9A-4126-981C-FB5A6A530D21}"/>
    <dgm:cxn modelId="{A1C080AF-6ADA-4B09-BD50-C7AFC25CC91E}" srcId="{652963FC-1BB0-4DC3-A4DD-3CEF8E309662}" destId="{D2F8DB13-130A-4B3B-B944-1745B71BAFBD}" srcOrd="1" destOrd="0" parTransId="{75F30DBB-69C2-4057-81AA-ACC8DC466E75}" sibTransId="{508E2E4A-025D-4A9E-B8C1-143F7C321966}"/>
    <dgm:cxn modelId="{3B66C700-EEA9-461F-9206-A21AE1A5DEBF}" type="presOf" srcId="{AEF90878-EBB8-4450-8CAF-C798887AF372}" destId="{EBBDF631-D826-45D3-91CD-1D7B0B850FA8}" srcOrd="0" destOrd="0" presId="urn:microsoft.com/office/officeart/2005/8/layout/hierarchy2"/>
    <dgm:cxn modelId="{B3254EF4-656C-4574-846E-EA890D6A7896}" type="presOf" srcId="{75F30DBB-69C2-4057-81AA-ACC8DC466E75}" destId="{223C6AF3-55BF-45B1-A777-D73A71ACD0A9}" srcOrd="1" destOrd="0" presId="urn:microsoft.com/office/officeart/2005/8/layout/hierarchy2"/>
    <dgm:cxn modelId="{4C03A3F7-F94E-4E1D-8347-09CA20A66927}" type="presOf" srcId="{22EF0C29-1C1D-40D7-83EA-36C233D50804}" destId="{96F15F6A-6194-4F8A-A274-40B079DAB774}" srcOrd="0" destOrd="0" presId="urn:microsoft.com/office/officeart/2005/8/layout/hierarchy2"/>
    <dgm:cxn modelId="{E214248F-DB07-4F25-AB65-843BBC5FAB15}" type="presOf" srcId="{AEF90878-EBB8-4450-8CAF-C798887AF372}" destId="{1F5F2432-0727-4D42-A1E5-E8808DA06B56}" srcOrd="1" destOrd="0" presId="urn:microsoft.com/office/officeart/2005/8/layout/hierarchy2"/>
    <dgm:cxn modelId="{0355DDEA-1A47-4ADA-B4F6-7C5BB363E8A9}" type="presOf" srcId="{DC423DBC-51C9-4BC7-879B-B3F7E42F0DA1}" destId="{EA923A2A-4E08-47A5-B589-918DECDCB396}" srcOrd="0" destOrd="0" presId="urn:microsoft.com/office/officeart/2005/8/layout/hierarchy2"/>
    <dgm:cxn modelId="{BC03D561-1F7F-4557-B146-289EB9F9B6E2}" srcId="{FFFB7D6D-8B80-4827-8A96-0FC25DEF3915}" destId="{652963FC-1BB0-4DC3-A4DD-3CEF8E309662}" srcOrd="0" destOrd="0" parTransId="{13DE3180-E1B4-4685-98AD-4712D94925BE}" sibTransId="{AAED13A2-DD65-4BCC-8ACF-BEAC8F5607B8}"/>
    <dgm:cxn modelId="{1EAF3FED-66FA-4292-8B1C-5B05D4F1958D}" type="presOf" srcId="{FFFB7D6D-8B80-4827-8A96-0FC25DEF3915}" destId="{E17831A4-C7B5-490C-AB86-18251B8CF03F}" srcOrd="0" destOrd="0" presId="urn:microsoft.com/office/officeart/2005/8/layout/hierarchy2"/>
    <dgm:cxn modelId="{CF81739E-A4A2-4E74-BF16-DBB881276B30}" type="presParOf" srcId="{E17831A4-C7B5-490C-AB86-18251B8CF03F}" destId="{09ADB4B3-7C37-4622-91A2-BDCDEBAD0E26}" srcOrd="0" destOrd="0" presId="urn:microsoft.com/office/officeart/2005/8/layout/hierarchy2"/>
    <dgm:cxn modelId="{9AD1EB6A-DE07-4196-BB32-89545618C7BF}" type="presParOf" srcId="{09ADB4B3-7C37-4622-91A2-BDCDEBAD0E26}" destId="{458731DD-EF89-47F9-BF15-10353DDEF568}" srcOrd="0" destOrd="0" presId="urn:microsoft.com/office/officeart/2005/8/layout/hierarchy2"/>
    <dgm:cxn modelId="{7263F81D-9C5B-46A3-B217-B3D9D3CAEAD0}" type="presParOf" srcId="{09ADB4B3-7C37-4622-91A2-BDCDEBAD0E26}" destId="{7AB3B2B7-F712-466B-95CE-2ED313D52056}" srcOrd="1" destOrd="0" presId="urn:microsoft.com/office/officeart/2005/8/layout/hierarchy2"/>
    <dgm:cxn modelId="{A47986F3-2851-450D-97F4-D89B0E565112}" type="presParOf" srcId="{7AB3B2B7-F712-466B-95CE-2ED313D52056}" destId="{EBBDF631-D826-45D3-91CD-1D7B0B850FA8}" srcOrd="0" destOrd="0" presId="urn:microsoft.com/office/officeart/2005/8/layout/hierarchy2"/>
    <dgm:cxn modelId="{DE7B3B70-7AC0-491B-B9BC-E7CCC9AEBA68}" type="presParOf" srcId="{EBBDF631-D826-45D3-91CD-1D7B0B850FA8}" destId="{1F5F2432-0727-4D42-A1E5-E8808DA06B56}" srcOrd="0" destOrd="0" presId="urn:microsoft.com/office/officeart/2005/8/layout/hierarchy2"/>
    <dgm:cxn modelId="{758F200C-C5F1-41A8-9AE6-A2B3687DE4F0}" type="presParOf" srcId="{7AB3B2B7-F712-466B-95CE-2ED313D52056}" destId="{3C3642DF-B684-4FF9-A993-30DD6D005ED0}" srcOrd="1" destOrd="0" presId="urn:microsoft.com/office/officeart/2005/8/layout/hierarchy2"/>
    <dgm:cxn modelId="{D6CABF05-0476-44DF-A64A-75524E39B8A8}" type="presParOf" srcId="{3C3642DF-B684-4FF9-A993-30DD6D005ED0}" destId="{18B1418B-71D6-4B22-A8B6-1C7AAEC6E1B8}" srcOrd="0" destOrd="0" presId="urn:microsoft.com/office/officeart/2005/8/layout/hierarchy2"/>
    <dgm:cxn modelId="{958F5295-05BA-4A56-B453-F962822D36E3}" type="presParOf" srcId="{3C3642DF-B684-4FF9-A993-30DD6D005ED0}" destId="{7E5B2092-00DF-47E8-A5CF-69F00DE68995}" srcOrd="1" destOrd="0" presId="urn:microsoft.com/office/officeart/2005/8/layout/hierarchy2"/>
    <dgm:cxn modelId="{BA617C83-2470-4436-8D1E-E5499F11F5D8}" type="presParOf" srcId="{7E5B2092-00DF-47E8-A5CF-69F00DE68995}" destId="{870F7AFF-B38C-4F02-851B-C8FC5AF81F0A}" srcOrd="0" destOrd="0" presId="urn:microsoft.com/office/officeart/2005/8/layout/hierarchy2"/>
    <dgm:cxn modelId="{51670C69-3E3F-4F64-ABC4-215165F3877B}" type="presParOf" srcId="{870F7AFF-B38C-4F02-851B-C8FC5AF81F0A}" destId="{60DE5DC5-502E-4827-9050-B01219B80416}" srcOrd="0" destOrd="0" presId="urn:microsoft.com/office/officeart/2005/8/layout/hierarchy2"/>
    <dgm:cxn modelId="{693E6A53-29B2-4EE6-9853-B2A4C3EF434D}" type="presParOf" srcId="{7E5B2092-00DF-47E8-A5CF-69F00DE68995}" destId="{085F0F7F-6F9F-4BB7-A1ED-B14C47D4DFB5}" srcOrd="1" destOrd="0" presId="urn:microsoft.com/office/officeart/2005/8/layout/hierarchy2"/>
    <dgm:cxn modelId="{B59DCA6C-493A-411C-84A2-6F74873F52B8}" type="presParOf" srcId="{085F0F7F-6F9F-4BB7-A1ED-B14C47D4DFB5}" destId="{EA923A2A-4E08-47A5-B589-918DECDCB396}" srcOrd="0" destOrd="0" presId="urn:microsoft.com/office/officeart/2005/8/layout/hierarchy2"/>
    <dgm:cxn modelId="{121A90B8-1F02-4475-BC02-03C9D6CD90BA}" type="presParOf" srcId="{085F0F7F-6F9F-4BB7-A1ED-B14C47D4DFB5}" destId="{42A44EBA-CEA3-4680-B09F-7E2B294DC863}" srcOrd="1" destOrd="0" presId="urn:microsoft.com/office/officeart/2005/8/layout/hierarchy2"/>
    <dgm:cxn modelId="{717B7686-8D20-47F4-9580-3693173D5450}" type="presParOf" srcId="{7AB3B2B7-F712-466B-95CE-2ED313D52056}" destId="{55E730E8-6F85-415E-8E04-18571C459D33}" srcOrd="2" destOrd="0" presId="urn:microsoft.com/office/officeart/2005/8/layout/hierarchy2"/>
    <dgm:cxn modelId="{040D957B-4BA9-4BA6-B674-0B00D82E0DB6}" type="presParOf" srcId="{55E730E8-6F85-415E-8E04-18571C459D33}" destId="{223C6AF3-55BF-45B1-A777-D73A71ACD0A9}" srcOrd="0" destOrd="0" presId="urn:microsoft.com/office/officeart/2005/8/layout/hierarchy2"/>
    <dgm:cxn modelId="{46E16977-D79C-4CA0-A17E-4E5817CD4708}" type="presParOf" srcId="{7AB3B2B7-F712-466B-95CE-2ED313D52056}" destId="{DC967CD4-2DA8-4121-8D3C-1542C6C96870}" srcOrd="3" destOrd="0" presId="urn:microsoft.com/office/officeart/2005/8/layout/hierarchy2"/>
    <dgm:cxn modelId="{60D68E7F-E094-4176-A52C-82E7FBFBE050}" type="presParOf" srcId="{DC967CD4-2DA8-4121-8D3C-1542C6C96870}" destId="{2282E416-2713-404D-95B4-D1C5CEE837A8}" srcOrd="0" destOrd="0" presId="urn:microsoft.com/office/officeart/2005/8/layout/hierarchy2"/>
    <dgm:cxn modelId="{F69F9876-F16E-4FC4-BBF8-606B5BF67DC5}" type="presParOf" srcId="{DC967CD4-2DA8-4121-8D3C-1542C6C96870}" destId="{E41285DE-E257-483B-9071-C0E22083D127}" srcOrd="1" destOrd="0" presId="urn:microsoft.com/office/officeart/2005/8/layout/hierarchy2"/>
    <dgm:cxn modelId="{A07F9AD3-D98A-4BEB-8C86-67DD131F4E45}" type="presParOf" srcId="{E41285DE-E257-483B-9071-C0E22083D127}" destId="{96F15F6A-6194-4F8A-A274-40B079DAB774}" srcOrd="0" destOrd="0" presId="urn:microsoft.com/office/officeart/2005/8/layout/hierarchy2"/>
    <dgm:cxn modelId="{57E3DD3C-371A-462C-AFC0-CD0F7D8D6B8D}" type="presParOf" srcId="{96F15F6A-6194-4F8A-A274-40B079DAB774}" destId="{9E2B61A0-D229-414B-AD55-3D1B09024BFE}" srcOrd="0" destOrd="0" presId="urn:microsoft.com/office/officeart/2005/8/layout/hierarchy2"/>
    <dgm:cxn modelId="{39902D4F-54BF-4368-A655-04376F996DBA}" type="presParOf" srcId="{E41285DE-E257-483B-9071-C0E22083D127}" destId="{0BCC3E63-229A-470B-837C-01FB715F6D02}" srcOrd="1" destOrd="0" presId="urn:microsoft.com/office/officeart/2005/8/layout/hierarchy2"/>
    <dgm:cxn modelId="{1758CB7C-4004-49BF-A850-AC0C43253613}" type="presParOf" srcId="{0BCC3E63-229A-470B-837C-01FB715F6D02}" destId="{9E99C05D-1777-46F0-8BFF-200DC2385BA7}" srcOrd="0" destOrd="0" presId="urn:microsoft.com/office/officeart/2005/8/layout/hierarchy2"/>
    <dgm:cxn modelId="{ED77F1B3-3BE6-446A-BA7F-FC5097DADD5E}" type="presParOf" srcId="{0BCC3E63-229A-470B-837C-01FB715F6D02}" destId="{8634A8F1-BBD0-48BE-8FB9-3B9E4821BC93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D847-2F12-435D-9C52-6660B5920B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0E4B-29BF-4BFB-8A3B-DC9C14B20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D847-2F12-435D-9C52-6660B5920B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0E4B-29BF-4BFB-8A3B-DC9C14B20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D847-2F12-435D-9C52-6660B5920B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0E4B-29BF-4BFB-8A3B-DC9C14B20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D847-2F12-435D-9C52-6660B5920B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0E4B-29BF-4BFB-8A3B-DC9C14B20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D847-2F12-435D-9C52-6660B5920B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0E4B-29BF-4BFB-8A3B-DC9C14B20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D847-2F12-435D-9C52-6660B5920B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0E4B-29BF-4BFB-8A3B-DC9C14B20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D847-2F12-435D-9C52-6660B5920B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0E4B-29BF-4BFB-8A3B-DC9C14B20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D847-2F12-435D-9C52-6660B5920B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0E4B-29BF-4BFB-8A3B-DC9C14B20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D847-2F12-435D-9C52-6660B5920B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0E4B-29BF-4BFB-8A3B-DC9C14B20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D847-2F12-435D-9C52-6660B5920B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0E4B-29BF-4BFB-8A3B-DC9C14B20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D847-2F12-435D-9C52-6660B5920B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0E4B-29BF-4BFB-8A3B-DC9C14B20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6D847-2F12-435D-9C52-6660B5920B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60E4B-29BF-4BFB-8A3B-DC9C14B20E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subramaniyan sanmugam</dc:creator>
  <cp:lastModifiedBy>subramaniyan sanmugam</cp:lastModifiedBy>
  <cp:revision>4</cp:revision>
  <dcterms:created xsi:type="dcterms:W3CDTF">2020-09-10T15:25:25Z</dcterms:created>
  <dcterms:modified xsi:type="dcterms:W3CDTF">2020-09-10T15:56:06Z</dcterms:modified>
</cp:coreProperties>
</file>