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CC33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BDD082-371A-420B-854E-F192DEAA8D2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CF50FC-8923-4988-9BFF-BCEAA0BF45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1142984"/>
            <a:ext cx="6143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FF0066"/>
                </a:solidFill>
                <a:latin typeface="Algerian" pitchFamily="82" charset="0"/>
              </a:rPr>
              <a:t>GOOD AFTERNOON</a:t>
            </a:r>
            <a:endParaRPr lang="en-US" sz="3600" b="1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2428868"/>
            <a:ext cx="55721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33CC33"/>
                </a:solidFill>
                <a:latin typeface="Algerian" pitchFamily="82" charset="0"/>
              </a:rPr>
              <a:t>PRINCIPLES OF GEOGRAPHIC IN RESEARCH</a:t>
            </a:r>
          </a:p>
          <a:p>
            <a:pPr algn="ctr"/>
            <a:r>
              <a:rPr lang="en-IN" b="1" dirty="0" smtClean="0">
                <a:solidFill>
                  <a:srgbClr val="33CCFF"/>
                </a:solidFill>
                <a:latin typeface="Arial Black" pitchFamily="34" charset="0"/>
                <a:cs typeface="Aharoni" pitchFamily="2" charset="-79"/>
              </a:rPr>
              <a:t>17/08/2020-2.30-3.30PM</a:t>
            </a:r>
            <a:endParaRPr lang="en-US" b="1" dirty="0">
              <a:solidFill>
                <a:srgbClr val="33CCFF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4929198"/>
            <a:ext cx="4143404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S.SASIKALA</a:t>
            </a:r>
            <a:r>
              <a:rPr lang="en-IN" sz="20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,</a:t>
            </a:r>
          </a:p>
          <a:p>
            <a:pPr algn="ctr"/>
            <a:r>
              <a:rPr lang="en-IN" sz="20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GUEST FALTY IN GEOGRAPHY,</a:t>
            </a:r>
          </a:p>
          <a:p>
            <a:pPr algn="ctr"/>
            <a:r>
              <a:rPr lang="en-IN" sz="20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GCW(A)K.</a:t>
            </a:r>
            <a:endParaRPr lang="en-US" sz="20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256259" y="2971710"/>
            <a:ext cx="6143668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RESEARCH METHODOLOGY</a:t>
            </a:r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Algerian" pitchFamily="82" charset="0"/>
            </a:endParaRPr>
          </a:p>
          <a:p>
            <a:pPr algn="ctr"/>
            <a:endParaRPr lang="en-US" sz="3600" b="1" dirty="0">
              <a:solidFill>
                <a:schemeClr val="accent3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925688" y="3522677"/>
            <a:ext cx="578040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II </a:t>
            </a:r>
            <a:r>
              <a:rPr lang="en-IN" sz="2400" b="1" dirty="0" err="1" smtClean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M.Sc</a:t>
            </a:r>
            <a:r>
              <a:rPr lang="en-IN" sz="2400" b="1" dirty="0" smtClean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, APPLIED GEOGRAPHY</a:t>
            </a:r>
            <a:endParaRPr lang="en-US" sz="2400" b="1" dirty="0">
              <a:solidFill>
                <a:srgbClr val="FF0066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Opulent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subramaniyan sanmugam</dc:creator>
  <cp:lastModifiedBy>subramaniyan sanmugam</cp:lastModifiedBy>
  <cp:revision>4</cp:revision>
  <dcterms:created xsi:type="dcterms:W3CDTF">2020-08-16T03:58:20Z</dcterms:created>
  <dcterms:modified xsi:type="dcterms:W3CDTF">2020-08-16T04:32:25Z</dcterms:modified>
</cp:coreProperties>
</file>