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86" r:id="rId4"/>
    <p:sldId id="257" r:id="rId5"/>
    <p:sldId id="287" r:id="rId6"/>
    <p:sldId id="269" r:id="rId7"/>
    <p:sldId id="280" r:id="rId8"/>
    <p:sldId id="285" r:id="rId9"/>
    <p:sldId id="282" r:id="rId10"/>
    <p:sldId id="258" r:id="rId11"/>
    <p:sldId id="267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C42"/>
    <a:srgbClr val="2617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3175"/>
            <a:ext cx="122047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125538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351088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8351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56335" y="927463"/>
            <a:ext cx="106699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altLang="en-US" sz="2800" dirty="0">
              <a:solidFill>
                <a:srgbClr val="F20C42"/>
              </a:solidFill>
              <a:latin typeface="Algerian" panose="04020705040A02060702" charset="0"/>
              <a:cs typeface="Algerian" panose="04020705040A02060702" charset="0"/>
            </a:endParaRPr>
          </a:p>
          <a:p>
            <a:r>
              <a:rPr lang="en-IN" alt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charset="0"/>
                <a:cs typeface="Algerian" panose="04020705040A02060702" charset="0"/>
              </a:rPr>
              <a:t>GOOD MORNING TO ALL  </a:t>
            </a:r>
          </a:p>
          <a:p>
            <a:r>
              <a:rPr lang="en-I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charset="0"/>
                <a:cs typeface="Algerian" panose="04020705040A02060702" charset="0"/>
              </a:rPr>
              <a:t>TITLE OF PAPER</a:t>
            </a:r>
            <a:r>
              <a:rPr lang="en-IN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charset="0"/>
                <a:cs typeface="Algerian" panose="04020705040A02060702" charset="0"/>
              </a:rPr>
              <a:t>: BIO </a:t>
            </a:r>
            <a:r>
              <a:rPr lang="en-I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charset="0"/>
                <a:cs typeface="Algerian" panose="04020705040A02060702" charset="0"/>
              </a:rPr>
              <a:t>- GEOGRAPHY</a:t>
            </a:r>
          </a:p>
          <a:p>
            <a:endParaRPr lang="en-IN" altLang="en-US" sz="2800" dirty="0">
              <a:solidFill>
                <a:srgbClr val="002060"/>
              </a:solidFill>
              <a:latin typeface="Algerian" panose="04020705040A02060702" charset="0"/>
              <a:cs typeface="Algerian" panose="04020705040A02060702" charset="0"/>
            </a:endParaRPr>
          </a:p>
          <a:p>
            <a:r>
              <a:rPr lang="en-IN" altLang="en-US" sz="2800" b="1" dirty="0">
                <a:solidFill>
                  <a:srgbClr val="FF0000"/>
                </a:solidFill>
                <a:latin typeface="Algerian" panose="04020705040A02060702" charset="0"/>
                <a:cs typeface="Algerian" panose="04020705040A02060702" charset="0"/>
              </a:rPr>
              <a:t>TOPIC</a:t>
            </a:r>
            <a:r>
              <a:rPr lang="en-IN" altLang="en-US" sz="2800" b="1" dirty="0" smtClean="0">
                <a:solidFill>
                  <a:srgbClr val="FF0000"/>
                </a:solidFill>
                <a:latin typeface="Algerian" panose="04020705040A02060702" charset="0"/>
                <a:cs typeface="Algerian" panose="04020705040A02060702" charset="0"/>
              </a:rPr>
              <a:t>: BIOMES,MEANING,BIOMES </a:t>
            </a:r>
            <a:r>
              <a:rPr lang="en-IN" altLang="en-US" sz="2800" b="1" dirty="0" smtClean="0">
                <a:solidFill>
                  <a:srgbClr val="FF0000"/>
                </a:solidFill>
                <a:latin typeface="Algerian" panose="04020705040A02060702" charset="0"/>
                <a:cs typeface="Algerian" panose="04020705040A02060702" charset="0"/>
              </a:rPr>
              <a:t>CLASSIFICATION</a:t>
            </a:r>
          </a:p>
          <a:p>
            <a:r>
              <a:rPr lang="en-IN" altLang="en-US" sz="2800" dirty="0" smtClean="0">
                <a:solidFill>
                  <a:srgbClr val="002060"/>
                </a:solidFill>
                <a:latin typeface="Algerian" panose="04020705040A02060702" charset="0"/>
                <a:cs typeface="Algerian" panose="04020705040A02060702" charset="0"/>
              </a:rPr>
              <a:t>Day order:iv</a:t>
            </a:r>
            <a:endParaRPr lang="en-IN" altLang="en-US" sz="2800" dirty="0">
              <a:solidFill>
                <a:srgbClr val="002060"/>
              </a:solidFill>
              <a:latin typeface="Algerian" panose="04020705040A02060702" charset="0"/>
              <a:cs typeface="Algerian" panose="04020705040A02060702" charset="0"/>
            </a:endParaRPr>
          </a:p>
          <a:p>
            <a:r>
              <a:rPr lang="en-IN" altLang="en-US" sz="2800" dirty="0">
                <a:solidFill>
                  <a:srgbClr val="002060"/>
                </a:solidFill>
                <a:latin typeface="Algerian" panose="04020705040A02060702" charset="0"/>
                <a:cs typeface="Algerian" panose="04020705040A02060702" charset="0"/>
              </a:rPr>
              <a:t>DATE:06.08.2020</a:t>
            </a:r>
          </a:p>
          <a:p>
            <a:r>
              <a:rPr lang="en-IN" altLang="en-US" sz="2800" dirty="0">
                <a:solidFill>
                  <a:srgbClr val="002060"/>
                </a:solidFill>
                <a:latin typeface="Algerian" panose="04020705040A02060702" charset="0"/>
                <a:cs typeface="Algerian" panose="04020705040A02060702" charset="0"/>
              </a:rPr>
              <a:t>TIME:9:30 TO </a:t>
            </a:r>
            <a:r>
              <a:rPr lang="en-IN" altLang="en-US" sz="2800" dirty="0" smtClean="0">
                <a:solidFill>
                  <a:srgbClr val="002060"/>
                </a:solidFill>
                <a:latin typeface="Algerian" panose="04020705040A02060702" charset="0"/>
                <a:cs typeface="Algerian" panose="04020705040A02060702" charset="0"/>
              </a:rPr>
              <a:t>10:30</a:t>
            </a:r>
          </a:p>
          <a:p>
            <a:endParaRPr lang="en-IN" altLang="en-US" sz="2800" dirty="0" smtClean="0">
              <a:solidFill>
                <a:srgbClr val="002060"/>
              </a:solidFill>
              <a:latin typeface="Algerian" panose="04020705040A02060702" charset="0"/>
              <a:cs typeface="Algerian" panose="04020705040A02060702" charset="0"/>
            </a:endParaRPr>
          </a:p>
          <a:p>
            <a:r>
              <a:rPr lang="en-IN" altLang="en-US" sz="2800" dirty="0" smtClean="0">
                <a:solidFill>
                  <a:srgbClr val="002060"/>
                </a:solidFill>
                <a:latin typeface="Algerian" panose="04020705040A02060702" charset="0"/>
                <a:cs typeface="Algerian" panose="04020705040A02060702" charset="0"/>
              </a:rPr>
              <a:t>S.NITHYA,</a:t>
            </a:r>
          </a:p>
          <a:p>
            <a:r>
              <a:rPr lang="en-IN" altLang="en-US" sz="2800" dirty="0" smtClean="0">
                <a:solidFill>
                  <a:srgbClr val="002060"/>
                </a:solidFill>
                <a:latin typeface="Algerian" panose="04020705040A02060702" charset="0"/>
                <a:cs typeface="Algerian" panose="04020705040A02060702" charset="0"/>
              </a:rPr>
              <a:t>LECTURER IN GEOGRAPHY</a:t>
            </a:r>
          </a:p>
          <a:p>
            <a:r>
              <a:rPr lang="en-IN" altLang="en-US" sz="2800" dirty="0" smtClean="0">
                <a:solidFill>
                  <a:srgbClr val="002060"/>
                </a:solidFill>
                <a:latin typeface="Algerian" panose="04020705040A02060702" charset="0"/>
                <a:cs typeface="Algerian" panose="04020705040A02060702" charset="0"/>
              </a:rPr>
              <a:t>GCWK(A)</a:t>
            </a:r>
            <a:endParaRPr lang="en-IN" altLang="en-US" sz="2800" dirty="0">
              <a:solidFill>
                <a:srgbClr val="002060"/>
              </a:solidFill>
              <a:latin typeface="Algerian" panose="04020705040A02060702" charset="0"/>
              <a:cs typeface="Algerian" panose="04020705040A02060702" charset="0"/>
            </a:endParaRPr>
          </a:p>
          <a:p>
            <a:endParaRPr lang="en-IN" altLang="en-US" sz="2800" dirty="0">
              <a:solidFill>
                <a:srgbClr val="F20C42"/>
              </a:solidFill>
              <a:latin typeface="Algerian" panose="04020705040A02060702" charset="0"/>
              <a:cs typeface="Algerian" panose="04020705040A0206070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540" y="802640"/>
            <a:ext cx="5598795" cy="609346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6685" y="880745"/>
            <a:ext cx="5607685" cy="601535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795020" y="267970"/>
            <a:ext cx="10628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/>
              <a:t>				AQUATIC AND OCEAN BIOME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/>
              <a:t>DESERT BIOME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660" y="772795"/>
            <a:ext cx="5541645" cy="609981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14670" y="946150"/>
            <a:ext cx="6599555" cy="59258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>
                <a:solidFill>
                  <a:srgbClr val="FF0000"/>
                </a:solidFill>
              </a:rPr>
              <a:t>WORLD DISTRIBUTION BIOMES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960" y="929005"/>
            <a:ext cx="12320270" cy="5957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" y="941070"/>
            <a:ext cx="12141835" cy="5758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5" y="879475"/>
            <a:ext cx="12106910" cy="5887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8510" y="440690"/>
            <a:ext cx="10635615" cy="582930"/>
          </a:xfrm>
        </p:spPr>
        <p:txBody>
          <a:bodyPr/>
          <a:lstStyle/>
          <a:p>
            <a:pPr algn="ctr"/>
            <a:r>
              <a:rPr lang="en-IN" altLang="en-US">
                <a:solidFill>
                  <a:srgbClr val="F20C42"/>
                </a:solidFill>
              </a:rPr>
              <a:t>AQUATIC  BIOMES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1751965"/>
            <a:ext cx="11779885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BIOMES OF THE EARTH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69415"/>
            <a:ext cx="10972800" cy="39630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" y="-10795"/>
            <a:ext cx="12188190" cy="689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" y="774065"/>
            <a:ext cx="12168505" cy="5992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>
                <a:solidFill>
                  <a:srgbClr val="FF0000"/>
                </a:solidFill>
              </a:rPr>
              <a:t>TERRESTRIAL BIOME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450" y="952500"/>
            <a:ext cx="5982335" cy="591248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2670" y="952500"/>
            <a:ext cx="6057900" cy="5911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</Words>
  <Application>WPS Presentation</Application>
  <PresentationFormat>Custom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Data Pie Charts</vt:lpstr>
      <vt:lpstr>Slide 1</vt:lpstr>
      <vt:lpstr>Slide 2</vt:lpstr>
      <vt:lpstr>Slide 3</vt:lpstr>
      <vt:lpstr>Slide 4</vt:lpstr>
      <vt:lpstr>AQUATIC  BIOMES</vt:lpstr>
      <vt:lpstr>BIOMES OF THE EARTH</vt:lpstr>
      <vt:lpstr>Slide 7</vt:lpstr>
      <vt:lpstr>Slide 8</vt:lpstr>
      <vt:lpstr>TERRESTRIAL BIOME</vt:lpstr>
      <vt:lpstr>Slide 10</vt:lpstr>
      <vt:lpstr>DESERT BIOME</vt:lpstr>
      <vt:lpstr>WORLD DISTRIBUTION BIOMES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subramaniyan sanmugam</cp:lastModifiedBy>
  <cp:revision>10</cp:revision>
  <dcterms:created xsi:type="dcterms:W3CDTF">2020-08-05T15:45:00Z</dcterms:created>
  <dcterms:modified xsi:type="dcterms:W3CDTF">2020-08-19T11:47:58Z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