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1788A9-DE60-4178-B626-5B4A5F757F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917015-6D0C-4802-8C22-57FA6311A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788A9-DE60-4178-B626-5B4A5F757F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917015-6D0C-4802-8C22-57FA6311A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788A9-DE60-4178-B626-5B4A5F757F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917015-6D0C-4802-8C22-57FA6311A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788A9-DE60-4178-B626-5B4A5F757F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917015-6D0C-4802-8C22-57FA6311A9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788A9-DE60-4178-B626-5B4A5F757F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917015-6D0C-4802-8C22-57FA6311A9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788A9-DE60-4178-B626-5B4A5F757F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917015-6D0C-4802-8C22-57FA6311A9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788A9-DE60-4178-B626-5B4A5F757F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917015-6D0C-4802-8C22-57FA6311A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788A9-DE60-4178-B626-5B4A5F757F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917015-6D0C-4802-8C22-57FA6311A9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1788A9-DE60-4178-B626-5B4A5F757F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917015-6D0C-4802-8C22-57FA6311A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31788A9-DE60-4178-B626-5B4A5F757F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917015-6D0C-4802-8C22-57FA6311A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1788A9-DE60-4178-B626-5B4A5F757F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917015-6D0C-4802-8C22-57FA6311A9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31788A9-DE60-4178-B626-5B4A5F757F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917015-6D0C-4802-8C22-57FA6311A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158" y="428604"/>
            <a:ext cx="78581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GOOD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AFTERNOON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TO ALL</a:t>
            </a: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CC0066"/>
                </a:solidFill>
                <a:latin typeface="Aharoni" pitchFamily="2" charset="-79"/>
                <a:cs typeface="Aharoni" pitchFamily="2" charset="-79"/>
              </a:rPr>
              <a:t>REGIONAL PLANNING</a:t>
            </a: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CC0066"/>
                </a:solidFill>
                <a:latin typeface="Aharoni" pitchFamily="2" charset="-79"/>
                <a:cs typeface="Aharoni" pitchFamily="2" charset="-79"/>
              </a:rPr>
              <a:t>GEOGRAPHIC APPROACH</a:t>
            </a:r>
          </a:p>
          <a:p>
            <a:pPr algn="ctr">
              <a:lnSpc>
                <a:spcPct val="150000"/>
              </a:lnSpc>
            </a:pPr>
            <a:r>
              <a:rPr lang="en-US" sz="2000" b="1" u="sng" dirty="0" smtClean="0">
                <a:solidFill>
                  <a:srgbClr val="002060"/>
                </a:solidFill>
              </a:rPr>
              <a:t>DATE:20</a:t>
            </a:r>
            <a:r>
              <a:rPr lang="en-US" sz="2000" b="1" u="sng" dirty="0" smtClean="0">
                <a:solidFill>
                  <a:srgbClr val="002060"/>
                </a:solidFill>
              </a:rPr>
              <a:t>/08/2020 </a:t>
            </a:r>
          </a:p>
          <a:p>
            <a:pPr algn="ctr">
              <a:lnSpc>
                <a:spcPct val="150000"/>
              </a:lnSpc>
            </a:pPr>
            <a:r>
              <a:rPr lang="en-US" sz="2000" b="1" u="sng" dirty="0" smtClean="0">
                <a:solidFill>
                  <a:srgbClr val="002060"/>
                </a:solidFill>
              </a:rPr>
              <a:t>DAY ORDER: </a:t>
            </a:r>
            <a:r>
              <a:rPr lang="en-US" sz="2000" b="1" u="sng" dirty="0" smtClean="0">
                <a:solidFill>
                  <a:srgbClr val="002060"/>
                </a:solidFill>
              </a:rPr>
              <a:t>V </a:t>
            </a:r>
            <a:endParaRPr lang="en-US" sz="2000" b="1" u="sng" dirty="0" smtClean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000" b="1" u="sng" dirty="0" smtClean="0">
                <a:solidFill>
                  <a:srgbClr val="002060"/>
                </a:solidFill>
              </a:rPr>
              <a:t>TIME:01.30-2.30 </a:t>
            </a:r>
            <a:r>
              <a:rPr lang="en-US" sz="2000" b="1" u="sng" dirty="0" smtClean="0">
                <a:solidFill>
                  <a:srgbClr val="002060"/>
                </a:solidFill>
              </a:rPr>
              <a:t>P</a:t>
            </a:r>
            <a:r>
              <a:rPr lang="en-US" sz="2000" b="1" u="sng" dirty="0" smtClean="0">
                <a:solidFill>
                  <a:srgbClr val="002060"/>
                </a:solidFill>
              </a:rPr>
              <a:t>M</a:t>
            </a:r>
            <a:endParaRPr lang="en-US" sz="2000" b="1" u="sng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4214818"/>
            <a:ext cx="4786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C0066"/>
                </a:solidFill>
                <a:latin typeface="Aharoni" pitchFamily="2" charset="-79"/>
                <a:cs typeface="Aharoni" pitchFamily="2" charset="-79"/>
              </a:rPr>
              <a:t>S.NITHYA,</a:t>
            </a:r>
          </a:p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GUEST LECTURER IN GEOGRAPHY,</a:t>
            </a:r>
          </a:p>
          <a:p>
            <a:pPr algn="ctr"/>
            <a:r>
              <a:rPr lang="en-US" b="1" dirty="0" smtClean="0">
                <a:latin typeface="Aharoni" pitchFamily="2" charset="-79"/>
                <a:cs typeface="Aharoni" pitchFamily="2" charset="-79"/>
              </a:rPr>
              <a:t>GCW(A)K.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1071546"/>
            <a:ext cx="81439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CC0066"/>
                </a:solidFill>
                <a:latin typeface="Agency FB" pitchFamily="34" charset="0"/>
              </a:rPr>
              <a:t> Geographic approach concern with land and other natural resources.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CC0066"/>
                </a:solidFill>
                <a:latin typeface="Agency FB" pitchFamily="34" charset="0"/>
              </a:rPr>
              <a:t>19 </a:t>
            </a:r>
            <a:r>
              <a:rPr lang="en-US" sz="2400" b="1" dirty="0" err="1" smtClean="0">
                <a:solidFill>
                  <a:srgbClr val="CC0066"/>
                </a:solidFill>
                <a:latin typeface="Agency FB" pitchFamily="34" charset="0"/>
              </a:rPr>
              <a:t>th</a:t>
            </a:r>
            <a:r>
              <a:rPr lang="en-US" sz="2400" b="1" dirty="0" smtClean="0">
                <a:solidFill>
                  <a:srgbClr val="CC0066"/>
                </a:solidFill>
                <a:latin typeface="Agency FB" pitchFamily="34" charset="0"/>
              </a:rPr>
              <a:t> century, </a:t>
            </a:r>
            <a:r>
              <a:rPr lang="en-US" sz="2400" b="1" dirty="0" smtClean="0">
                <a:solidFill>
                  <a:srgbClr val="00B050"/>
                </a:solidFill>
                <a:latin typeface="Agency FB" pitchFamily="34" charset="0"/>
              </a:rPr>
              <a:t>Thomas Malthus </a:t>
            </a:r>
            <a:r>
              <a:rPr lang="en-US" sz="2400" b="1" dirty="0" smtClean="0">
                <a:solidFill>
                  <a:srgbClr val="CC0066"/>
                </a:solidFill>
                <a:latin typeface="Agency FB" pitchFamily="34" charset="0"/>
              </a:rPr>
              <a:t>and </a:t>
            </a:r>
            <a:r>
              <a:rPr lang="en-US" sz="2400" b="1" dirty="0" smtClean="0">
                <a:solidFill>
                  <a:srgbClr val="00B050"/>
                </a:solidFill>
                <a:latin typeface="Agency FB" pitchFamily="34" charset="0"/>
              </a:rPr>
              <a:t>David </a:t>
            </a:r>
            <a:r>
              <a:rPr lang="en-US" sz="2400" b="1" dirty="0" err="1" smtClean="0">
                <a:solidFill>
                  <a:srgbClr val="00B050"/>
                </a:solidFill>
                <a:latin typeface="Agency FB" pitchFamily="34" charset="0"/>
              </a:rPr>
              <a:t>Ricordo</a:t>
            </a:r>
            <a:r>
              <a:rPr lang="en-US" sz="2400" b="1" dirty="0" smtClean="0">
                <a:solidFill>
                  <a:srgbClr val="00B050"/>
                </a:solidFill>
                <a:latin typeface="Agency FB" pitchFamily="34" charset="0"/>
              </a:rPr>
              <a:t> </a:t>
            </a:r>
            <a:r>
              <a:rPr lang="en-US" sz="2400" b="1" dirty="0" smtClean="0">
                <a:solidFill>
                  <a:srgbClr val="CC0066"/>
                </a:solidFill>
                <a:latin typeface="Agency FB" pitchFamily="34" charset="0"/>
              </a:rPr>
              <a:t>they are very familiar Economist at that time,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CC0066"/>
                </a:solidFill>
                <a:latin typeface="Agency FB" pitchFamily="34" charset="0"/>
              </a:rPr>
              <a:t>They are warned Adversely change of land and man ratio in different part of the world it is leads to dangerous inherent.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>
                <a:solidFill>
                  <a:srgbClr val="00B050"/>
                </a:solidFill>
                <a:latin typeface="Agency FB" pitchFamily="34" charset="0"/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  <a:latin typeface="Agency FB" pitchFamily="34" charset="0"/>
              </a:rPr>
              <a:t>Malthus </a:t>
            </a:r>
            <a:r>
              <a:rPr lang="en-US" sz="2400" b="1" dirty="0" smtClean="0">
                <a:solidFill>
                  <a:srgbClr val="CC0066"/>
                </a:solidFill>
                <a:latin typeface="Agency FB" pitchFamily="34" charset="0"/>
              </a:rPr>
              <a:t>point of view the agricultural land is fixed bet the population is explosion is very high.</a:t>
            </a:r>
          </a:p>
          <a:p>
            <a:pPr>
              <a:lnSpc>
                <a:spcPct val="150000"/>
              </a:lnSpc>
            </a:pPr>
            <a:endParaRPr lang="en-US" sz="2400" b="1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1000108"/>
            <a:ext cx="7643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err="1" smtClean="0"/>
              <a:t>Ricordo</a:t>
            </a:r>
            <a:r>
              <a:rPr lang="en-US" dirty="0" smtClean="0"/>
              <a:t> also told the similar conclusion, he believed that the quality of land being variable the successive parcels.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</TotalTime>
  <Words>116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subramaniyan sanmugam</dc:creator>
  <cp:lastModifiedBy>subramaniyan sanmugam</cp:lastModifiedBy>
  <cp:revision>8</cp:revision>
  <dcterms:created xsi:type="dcterms:W3CDTF">2020-08-16T13:02:33Z</dcterms:created>
  <dcterms:modified xsi:type="dcterms:W3CDTF">2020-08-19T11:52:42Z</dcterms:modified>
</cp:coreProperties>
</file>