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5" r:id="rId3"/>
    <p:sldId id="257" r:id="rId4"/>
    <p:sldId id="266" r:id="rId5"/>
    <p:sldId id="258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9" d="100"/>
          <a:sy n="69" d="100"/>
        </p:scale>
        <p:origin x="-14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245BE48-C8C4-43C5-B60B-74CD8FB1321D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08A95C-5B7F-440F-9F0B-AA113AD1F0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5BE48-C8C4-43C5-B60B-74CD8FB1321D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08A95C-5B7F-440F-9F0B-AA113AD1F0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5BE48-C8C4-43C5-B60B-74CD8FB1321D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08A95C-5B7F-440F-9F0B-AA113AD1F0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5BE48-C8C4-43C5-B60B-74CD8FB1321D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08A95C-5B7F-440F-9F0B-AA113AD1F03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5BE48-C8C4-43C5-B60B-74CD8FB1321D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08A95C-5B7F-440F-9F0B-AA113AD1F03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5BE48-C8C4-43C5-B60B-74CD8FB1321D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08A95C-5B7F-440F-9F0B-AA113AD1F03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5BE48-C8C4-43C5-B60B-74CD8FB1321D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08A95C-5B7F-440F-9F0B-AA113AD1F03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5BE48-C8C4-43C5-B60B-74CD8FB1321D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08A95C-5B7F-440F-9F0B-AA113AD1F03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5BE48-C8C4-43C5-B60B-74CD8FB1321D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08A95C-5B7F-440F-9F0B-AA113AD1F0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245BE48-C8C4-43C5-B60B-74CD8FB1321D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08A95C-5B7F-440F-9F0B-AA113AD1F03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245BE48-C8C4-43C5-B60B-74CD8FB1321D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08A95C-5B7F-440F-9F0B-AA113AD1F03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245BE48-C8C4-43C5-B60B-74CD8FB1321D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008A95C-5B7F-440F-9F0B-AA113AD1F03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457200"/>
            <a:ext cx="861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  <a:latin typeface="Bodoni MT Black" pitchFamily="18" charset="0"/>
              </a:rPr>
              <a:t>GOOD MORNING STUDENTS</a:t>
            </a:r>
          </a:p>
          <a:p>
            <a:endParaRPr lang="en-US" sz="2400" b="1" dirty="0">
              <a:solidFill>
                <a:srgbClr val="FF0000"/>
              </a:solidFill>
              <a:latin typeface="Bodoni MT Black" pitchFamily="18" charset="0"/>
            </a:endParaRPr>
          </a:p>
          <a:p>
            <a:r>
              <a:rPr lang="en-US" sz="2400" b="1" dirty="0" smtClean="0">
                <a:solidFill>
                  <a:srgbClr val="002060"/>
                </a:solidFill>
                <a:latin typeface="Bodoni MT Black" pitchFamily="18" charset="0"/>
              </a:rPr>
              <a:t>REGIONAL PLANNING</a:t>
            </a:r>
          </a:p>
          <a:p>
            <a:r>
              <a:rPr lang="en-US" sz="2400" b="1" dirty="0" smtClean="0">
                <a:solidFill>
                  <a:srgbClr val="002060"/>
                </a:solidFill>
                <a:latin typeface="Bodoni MT Black" pitchFamily="18" charset="0"/>
              </a:rPr>
              <a:t>TOPIC: BACKWARD AREA DEVELOPMENT </a:t>
            </a:r>
          </a:p>
          <a:p>
            <a:endParaRPr lang="en-US" sz="2400" b="1" dirty="0">
              <a:solidFill>
                <a:srgbClr val="FF0000"/>
              </a:solidFill>
              <a:latin typeface="Bodoni MT Black" pitchFamily="18" charset="0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latin typeface="Bodoni MT Black" pitchFamily="18" charset="0"/>
              </a:rPr>
              <a:t>DAY ORDER: III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Bodoni MT Black" pitchFamily="18" charset="0"/>
              </a:rPr>
              <a:t>DATE :5.9.2020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Bodoni MT Black" pitchFamily="18" charset="0"/>
              </a:rPr>
              <a:t>TIME:10:30 TO 11:30</a:t>
            </a:r>
          </a:p>
          <a:p>
            <a:endParaRPr lang="en-US" sz="2400" b="1" dirty="0">
              <a:solidFill>
                <a:srgbClr val="FF0000"/>
              </a:solidFill>
              <a:latin typeface="Bodoni MT Black" pitchFamily="18" charset="0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Bodoni MT Black" pitchFamily="18" charset="0"/>
              </a:rPr>
              <a:t>S.NITHYA</a:t>
            </a:r>
          </a:p>
          <a:p>
            <a:r>
              <a:rPr lang="en-US" sz="2400" b="1" dirty="0" smtClean="0">
                <a:solidFill>
                  <a:srgbClr val="0070C0"/>
                </a:solidFill>
                <a:latin typeface="Bodoni MT Black" pitchFamily="18" charset="0"/>
              </a:rPr>
              <a:t>LECTURER IN GEOGRAPHY</a:t>
            </a:r>
          </a:p>
          <a:p>
            <a:r>
              <a:rPr lang="en-US" sz="2400" b="1" dirty="0" smtClean="0">
                <a:solidFill>
                  <a:srgbClr val="0070C0"/>
                </a:solidFill>
                <a:latin typeface="Bodoni MT Black" pitchFamily="18" charset="0"/>
              </a:rPr>
              <a:t>GCWK(A)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ackward regional developme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ackward regional developme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ackward regional developme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ackward regional developme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Backward Districts of India Map, India Economy, Economics maps of India,  Business Map of India, Maps of Indian Econom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762000"/>
            <a:ext cx="7086600" cy="55149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Planning and sustainable development in indian contex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62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Planning and sustainable development in indian contex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Planning and sustainable development in indian contex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2860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</TotalTime>
  <Words>26</Words>
  <Application>Microsoft Office PowerPoint</Application>
  <PresentationFormat>On-screen Show (4:3)</PresentationFormat>
  <Paragraphs>12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by adguard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</dc:creator>
  <cp:lastModifiedBy>wel</cp:lastModifiedBy>
  <cp:revision>5</cp:revision>
  <dcterms:created xsi:type="dcterms:W3CDTF">2020-09-05T03:26:10Z</dcterms:created>
  <dcterms:modified xsi:type="dcterms:W3CDTF">2020-09-05T04:06:04Z</dcterms:modified>
</cp:coreProperties>
</file>