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309" r:id="rId2"/>
    <p:sldId id="323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257" r:id="rId12"/>
    <p:sldId id="258" r:id="rId13"/>
    <p:sldId id="321" r:id="rId14"/>
    <p:sldId id="259" r:id="rId15"/>
    <p:sldId id="260" r:id="rId16"/>
    <p:sldId id="290" r:id="rId17"/>
    <p:sldId id="29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82" autoAdjust="0"/>
  </p:normalViewPr>
  <p:slideViewPr>
    <p:cSldViewPr>
      <p:cViewPr varScale="1">
        <p:scale>
          <a:sx n="119" d="100"/>
          <a:sy n="119" d="100"/>
        </p:scale>
        <p:origin x="-11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6E47287-7042-480F-AE34-FFB1455483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9074DF2-A35D-4470-B020-B5AFF74C5C6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4F9C447D-C5A8-4811-A17C-DC5F55E1E82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DD83F38A-1EDD-43B5-9954-980C7EE999C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2B21749-8E81-48F0-A6BC-9DD36E1E9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FAF29EF-2545-47E8-A48A-77F7F2AF94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41132E5-F240-4CA5-BA6D-85B0575EE91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81756E78-049F-4AB3-BCB0-6F9631CDFA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E2EE8DE7-56AF-46F6-B5F4-8008FF8F85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4B135B99-2CB8-4C30-BFAE-6EAFE584A3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72249A18-120E-4DB3-979C-338953785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4C3D56-CF24-432F-8FF2-F56D901DAF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>
            <a:extLst>
              <a:ext uri="{FF2B5EF4-FFF2-40B4-BE49-F238E27FC236}">
                <a16:creationId xmlns:a16="http://schemas.microsoft.com/office/drawing/2014/main" id="{32D0A2CA-DF2E-44CC-943B-FDE09F3750E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88067" name="Freeform 3">
              <a:extLst>
                <a:ext uri="{FF2B5EF4-FFF2-40B4-BE49-F238E27FC236}">
                  <a16:creationId xmlns:a16="http://schemas.microsoft.com/office/drawing/2014/main" id="{04637170-26F7-4F93-A18C-8691173FF0E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068" name="Group 4">
              <a:extLst>
                <a:ext uri="{FF2B5EF4-FFF2-40B4-BE49-F238E27FC236}">
                  <a16:creationId xmlns:a16="http://schemas.microsoft.com/office/drawing/2014/main" id="{1941E719-639D-46DA-878D-89EB22A6273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88069" name="Freeform 5">
                <a:extLst>
                  <a:ext uri="{FF2B5EF4-FFF2-40B4-BE49-F238E27FC236}">
                    <a16:creationId xmlns:a16="http://schemas.microsoft.com/office/drawing/2014/main" id="{BA7B2495-20EB-4B42-850B-E75BDD8BD9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0" name="Freeform 6">
                <a:extLst>
                  <a:ext uri="{FF2B5EF4-FFF2-40B4-BE49-F238E27FC236}">
                    <a16:creationId xmlns:a16="http://schemas.microsoft.com/office/drawing/2014/main" id="{222F06BF-447C-4BCC-8502-B4E86C7C9D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1" name="Freeform 7">
                <a:extLst>
                  <a:ext uri="{FF2B5EF4-FFF2-40B4-BE49-F238E27FC236}">
                    <a16:creationId xmlns:a16="http://schemas.microsoft.com/office/drawing/2014/main" id="{43361D63-5A0E-4FEC-B8CC-D11860C550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2" name="Freeform 8">
                <a:extLst>
                  <a:ext uri="{FF2B5EF4-FFF2-40B4-BE49-F238E27FC236}">
                    <a16:creationId xmlns:a16="http://schemas.microsoft.com/office/drawing/2014/main" id="{243B3C23-C114-43D7-8F66-E93A5142FD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3" name="Freeform 9">
                <a:extLst>
                  <a:ext uri="{FF2B5EF4-FFF2-40B4-BE49-F238E27FC236}">
                    <a16:creationId xmlns:a16="http://schemas.microsoft.com/office/drawing/2014/main" id="{9A114D70-926A-428C-ADF9-6D63B6A632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4" name="Freeform 10">
                <a:extLst>
                  <a:ext uri="{FF2B5EF4-FFF2-40B4-BE49-F238E27FC236}">
                    <a16:creationId xmlns:a16="http://schemas.microsoft.com/office/drawing/2014/main" id="{63205BFF-6F79-46CF-83F2-A8FC3E8066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5" name="Freeform 11">
                <a:extLst>
                  <a:ext uri="{FF2B5EF4-FFF2-40B4-BE49-F238E27FC236}">
                    <a16:creationId xmlns:a16="http://schemas.microsoft.com/office/drawing/2014/main" id="{EE0B16C4-C93D-4B6F-B93D-45A63703E5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6" name="Freeform 12">
                <a:extLst>
                  <a:ext uri="{FF2B5EF4-FFF2-40B4-BE49-F238E27FC236}">
                    <a16:creationId xmlns:a16="http://schemas.microsoft.com/office/drawing/2014/main" id="{07372937-F9EF-4069-B801-CEDCAA7182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7" name="Freeform 13">
                <a:extLst>
                  <a:ext uri="{FF2B5EF4-FFF2-40B4-BE49-F238E27FC236}">
                    <a16:creationId xmlns:a16="http://schemas.microsoft.com/office/drawing/2014/main" id="{B2520522-DBE3-4417-AEEA-89ECAB5D65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8" name="Freeform 14">
                <a:extLst>
                  <a:ext uri="{FF2B5EF4-FFF2-40B4-BE49-F238E27FC236}">
                    <a16:creationId xmlns:a16="http://schemas.microsoft.com/office/drawing/2014/main" id="{CF21F398-CEA0-44DF-96C0-C7B4685886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79" name="Freeform 15">
                <a:extLst>
                  <a:ext uri="{FF2B5EF4-FFF2-40B4-BE49-F238E27FC236}">
                    <a16:creationId xmlns:a16="http://schemas.microsoft.com/office/drawing/2014/main" id="{612A269C-B2E2-4475-93CA-9B5F3778CF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0" name="Freeform 16">
                <a:extLst>
                  <a:ext uri="{FF2B5EF4-FFF2-40B4-BE49-F238E27FC236}">
                    <a16:creationId xmlns:a16="http://schemas.microsoft.com/office/drawing/2014/main" id="{F9513BA8-5AA6-4C0E-9AC4-94681C7169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1" name="Freeform 17">
                <a:extLst>
                  <a:ext uri="{FF2B5EF4-FFF2-40B4-BE49-F238E27FC236}">
                    <a16:creationId xmlns:a16="http://schemas.microsoft.com/office/drawing/2014/main" id="{77DEF61D-F824-4D30-B5AC-5C5E4015A2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2" name="Freeform 18">
                <a:extLst>
                  <a:ext uri="{FF2B5EF4-FFF2-40B4-BE49-F238E27FC236}">
                    <a16:creationId xmlns:a16="http://schemas.microsoft.com/office/drawing/2014/main" id="{296EDDF2-51F7-49D5-8688-372B379973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3" name="Freeform 19">
                <a:extLst>
                  <a:ext uri="{FF2B5EF4-FFF2-40B4-BE49-F238E27FC236}">
                    <a16:creationId xmlns:a16="http://schemas.microsoft.com/office/drawing/2014/main" id="{81D6B2B6-B47D-43C6-ACC4-3EB9435324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4" name="Freeform 20">
                <a:extLst>
                  <a:ext uri="{FF2B5EF4-FFF2-40B4-BE49-F238E27FC236}">
                    <a16:creationId xmlns:a16="http://schemas.microsoft.com/office/drawing/2014/main" id="{A84BB15E-25CB-4EC8-BFFB-7F727D4702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5" name="Freeform 21">
                <a:extLst>
                  <a:ext uri="{FF2B5EF4-FFF2-40B4-BE49-F238E27FC236}">
                    <a16:creationId xmlns:a16="http://schemas.microsoft.com/office/drawing/2014/main" id="{DAC6166E-B8B8-4EB6-AC66-E7BB9BE200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6" name="Freeform 22">
                <a:extLst>
                  <a:ext uri="{FF2B5EF4-FFF2-40B4-BE49-F238E27FC236}">
                    <a16:creationId xmlns:a16="http://schemas.microsoft.com/office/drawing/2014/main" id="{34E2F000-60B9-4624-AAB6-7C754956144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7" name="Freeform 23">
                <a:extLst>
                  <a:ext uri="{FF2B5EF4-FFF2-40B4-BE49-F238E27FC236}">
                    <a16:creationId xmlns:a16="http://schemas.microsoft.com/office/drawing/2014/main" id="{5247C507-FFEF-4144-A892-FAD6E66102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8" name="Freeform 24">
                <a:extLst>
                  <a:ext uri="{FF2B5EF4-FFF2-40B4-BE49-F238E27FC236}">
                    <a16:creationId xmlns:a16="http://schemas.microsoft.com/office/drawing/2014/main" id="{C07F8EDA-C032-4DBA-AB88-B1BD4ECC8C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89" name="Freeform 25">
                <a:extLst>
                  <a:ext uri="{FF2B5EF4-FFF2-40B4-BE49-F238E27FC236}">
                    <a16:creationId xmlns:a16="http://schemas.microsoft.com/office/drawing/2014/main" id="{1AEFF6EF-1BD1-4E96-ADB0-493C1B79F2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90" name="Freeform 26">
                <a:extLst>
                  <a:ext uri="{FF2B5EF4-FFF2-40B4-BE49-F238E27FC236}">
                    <a16:creationId xmlns:a16="http://schemas.microsoft.com/office/drawing/2014/main" id="{8B11CDAE-C41B-4DAF-9AAC-B80AE2779E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91" name="Freeform 27">
                <a:extLst>
                  <a:ext uri="{FF2B5EF4-FFF2-40B4-BE49-F238E27FC236}">
                    <a16:creationId xmlns:a16="http://schemas.microsoft.com/office/drawing/2014/main" id="{F7BFE68A-899B-4820-9F0D-6E723CA7DA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92" name="Freeform 28">
                <a:extLst>
                  <a:ext uri="{FF2B5EF4-FFF2-40B4-BE49-F238E27FC236}">
                    <a16:creationId xmlns:a16="http://schemas.microsoft.com/office/drawing/2014/main" id="{3B5BE994-A908-45BF-83C4-D736834E7C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93" name="Freeform 29">
                <a:extLst>
                  <a:ext uri="{FF2B5EF4-FFF2-40B4-BE49-F238E27FC236}">
                    <a16:creationId xmlns:a16="http://schemas.microsoft.com/office/drawing/2014/main" id="{D99B2916-9C2C-4FC2-902D-8C9D51FE46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8094" name="Group 30">
                <a:extLst>
                  <a:ext uri="{FF2B5EF4-FFF2-40B4-BE49-F238E27FC236}">
                    <a16:creationId xmlns:a16="http://schemas.microsoft.com/office/drawing/2014/main" id="{81F7CA6E-7EFF-4327-A26D-5B1FDB24B1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88095" name="Freeform 31">
                  <a:extLst>
                    <a:ext uri="{FF2B5EF4-FFF2-40B4-BE49-F238E27FC236}">
                      <a16:creationId xmlns:a16="http://schemas.microsoft.com/office/drawing/2014/main" id="{BE493275-5402-4D3C-A65B-E99E2FD98CB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096" name="Freeform 32">
                  <a:extLst>
                    <a:ext uri="{FF2B5EF4-FFF2-40B4-BE49-F238E27FC236}">
                      <a16:creationId xmlns:a16="http://schemas.microsoft.com/office/drawing/2014/main" id="{E6E118F6-F1FE-4A57-9D44-444B5664C63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097" name="Freeform 33">
                  <a:extLst>
                    <a:ext uri="{FF2B5EF4-FFF2-40B4-BE49-F238E27FC236}">
                      <a16:creationId xmlns:a16="http://schemas.microsoft.com/office/drawing/2014/main" id="{9B22EE34-ED0E-4B76-AC16-B615BD1403A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098" name="Freeform 34">
                  <a:extLst>
                    <a:ext uri="{FF2B5EF4-FFF2-40B4-BE49-F238E27FC236}">
                      <a16:creationId xmlns:a16="http://schemas.microsoft.com/office/drawing/2014/main" id="{8C00F2B9-1C34-4363-8ABB-DCC84EC9E5F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099" name="Freeform 35">
                  <a:extLst>
                    <a:ext uri="{FF2B5EF4-FFF2-40B4-BE49-F238E27FC236}">
                      <a16:creationId xmlns:a16="http://schemas.microsoft.com/office/drawing/2014/main" id="{2624E773-4057-414B-9CB4-E1AC3344208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0" name="Freeform 36">
                  <a:extLst>
                    <a:ext uri="{FF2B5EF4-FFF2-40B4-BE49-F238E27FC236}">
                      <a16:creationId xmlns:a16="http://schemas.microsoft.com/office/drawing/2014/main" id="{9DB9A2C1-F9CD-4DFA-9398-00881BE6D52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1" name="Freeform 37">
                  <a:extLst>
                    <a:ext uri="{FF2B5EF4-FFF2-40B4-BE49-F238E27FC236}">
                      <a16:creationId xmlns:a16="http://schemas.microsoft.com/office/drawing/2014/main" id="{08ABC819-0FDC-456C-A47F-32DEB582B97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2" name="Freeform 38">
                  <a:extLst>
                    <a:ext uri="{FF2B5EF4-FFF2-40B4-BE49-F238E27FC236}">
                      <a16:creationId xmlns:a16="http://schemas.microsoft.com/office/drawing/2014/main" id="{681828D3-07F5-4492-98CA-AE9890ABA62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3" name="Freeform 39">
                  <a:extLst>
                    <a:ext uri="{FF2B5EF4-FFF2-40B4-BE49-F238E27FC236}">
                      <a16:creationId xmlns:a16="http://schemas.microsoft.com/office/drawing/2014/main" id="{6D0CDACA-E4F9-4E5D-928E-9329127F81C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4" name="Freeform 40">
                  <a:extLst>
                    <a:ext uri="{FF2B5EF4-FFF2-40B4-BE49-F238E27FC236}">
                      <a16:creationId xmlns:a16="http://schemas.microsoft.com/office/drawing/2014/main" id="{0DB34585-D088-45F7-9A43-6350DF31C5D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5" name="Freeform 41">
                  <a:extLst>
                    <a:ext uri="{FF2B5EF4-FFF2-40B4-BE49-F238E27FC236}">
                      <a16:creationId xmlns:a16="http://schemas.microsoft.com/office/drawing/2014/main" id="{A2997810-34FE-4157-BCD9-1B475B7F328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6" name="Freeform 42">
                  <a:extLst>
                    <a:ext uri="{FF2B5EF4-FFF2-40B4-BE49-F238E27FC236}">
                      <a16:creationId xmlns:a16="http://schemas.microsoft.com/office/drawing/2014/main" id="{302B76EC-E6B8-4B73-BE8F-5774B698182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7" name="Freeform 43">
                  <a:extLst>
                    <a:ext uri="{FF2B5EF4-FFF2-40B4-BE49-F238E27FC236}">
                      <a16:creationId xmlns:a16="http://schemas.microsoft.com/office/drawing/2014/main" id="{B733E778-F1BC-4EC6-ABCB-85CA1928A25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8" name="Freeform 44">
                  <a:extLst>
                    <a:ext uri="{FF2B5EF4-FFF2-40B4-BE49-F238E27FC236}">
                      <a16:creationId xmlns:a16="http://schemas.microsoft.com/office/drawing/2014/main" id="{583636A6-FA7C-4BC8-83C3-C8B77AB3E20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09" name="Freeform 45">
                  <a:extLst>
                    <a:ext uri="{FF2B5EF4-FFF2-40B4-BE49-F238E27FC236}">
                      <a16:creationId xmlns:a16="http://schemas.microsoft.com/office/drawing/2014/main" id="{98067A73-0B86-4B58-B2AA-34DC38D41D7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8110" name="Group 46">
                <a:extLst>
                  <a:ext uri="{FF2B5EF4-FFF2-40B4-BE49-F238E27FC236}">
                    <a16:creationId xmlns:a16="http://schemas.microsoft.com/office/drawing/2014/main" id="{A16AA649-C445-4CD6-AEDD-778DD418E4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88111" name="Freeform 47">
                  <a:extLst>
                    <a:ext uri="{FF2B5EF4-FFF2-40B4-BE49-F238E27FC236}">
                      <a16:creationId xmlns:a16="http://schemas.microsoft.com/office/drawing/2014/main" id="{082D7A07-5069-4F2F-92AB-15DEAAC7543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12" name="Freeform 48">
                  <a:extLst>
                    <a:ext uri="{FF2B5EF4-FFF2-40B4-BE49-F238E27FC236}">
                      <a16:creationId xmlns:a16="http://schemas.microsoft.com/office/drawing/2014/main" id="{A59D82C3-9B95-4C78-95A1-67FDCB44A57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8113" name="Group 49">
                <a:extLst>
                  <a:ext uri="{FF2B5EF4-FFF2-40B4-BE49-F238E27FC236}">
                    <a16:creationId xmlns:a16="http://schemas.microsoft.com/office/drawing/2014/main" id="{121290B1-F183-46A1-9F52-D92667F76F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88114" name="Freeform 50">
                  <a:extLst>
                    <a:ext uri="{FF2B5EF4-FFF2-40B4-BE49-F238E27FC236}">
                      <a16:creationId xmlns:a16="http://schemas.microsoft.com/office/drawing/2014/main" id="{12C1E1FC-C81E-4F37-9C12-026ED15A4A5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15" name="Freeform 51">
                  <a:extLst>
                    <a:ext uri="{FF2B5EF4-FFF2-40B4-BE49-F238E27FC236}">
                      <a16:creationId xmlns:a16="http://schemas.microsoft.com/office/drawing/2014/main" id="{AE83D79E-C3EA-4C95-948F-9BB4196B431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16" name="Freeform 52">
                  <a:extLst>
                    <a:ext uri="{FF2B5EF4-FFF2-40B4-BE49-F238E27FC236}">
                      <a16:creationId xmlns:a16="http://schemas.microsoft.com/office/drawing/2014/main" id="{189CFB27-5E80-4E3A-A464-2532EBFAA4F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17" name="Freeform 53">
                  <a:extLst>
                    <a:ext uri="{FF2B5EF4-FFF2-40B4-BE49-F238E27FC236}">
                      <a16:creationId xmlns:a16="http://schemas.microsoft.com/office/drawing/2014/main" id="{F93F7B00-1E0C-4C37-BACC-889F8AEE6F7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18" name="Freeform 54">
                  <a:extLst>
                    <a:ext uri="{FF2B5EF4-FFF2-40B4-BE49-F238E27FC236}">
                      <a16:creationId xmlns:a16="http://schemas.microsoft.com/office/drawing/2014/main" id="{B03E9E4C-D910-4A02-996F-BAE65FA42CB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19" name="Freeform 55">
                  <a:extLst>
                    <a:ext uri="{FF2B5EF4-FFF2-40B4-BE49-F238E27FC236}">
                      <a16:creationId xmlns:a16="http://schemas.microsoft.com/office/drawing/2014/main" id="{073B7156-86D3-4A4A-A18B-73E1DEF5E65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20" name="Freeform 56">
                  <a:extLst>
                    <a:ext uri="{FF2B5EF4-FFF2-40B4-BE49-F238E27FC236}">
                      <a16:creationId xmlns:a16="http://schemas.microsoft.com/office/drawing/2014/main" id="{0B11FCBC-69B5-4087-A3D0-643419F895F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21" name="Freeform 57">
                  <a:extLst>
                    <a:ext uri="{FF2B5EF4-FFF2-40B4-BE49-F238E27FC236}">
                      <a16:creationId xmlns:a16="http://schemas.microsoft.com/office/drawing/2014/main" id="{354B83DA-52DC-4A21-92A2-DDABBD2C588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122" name="Freeform 58">
                  <a:extLst>
                    <a:ext uri="{FF2B5EF4-FFF2-40B4-BE49-F238E27FC236}">
                      <a16:creationId xmlns:a16="http://schemas.microsoft.com/office/drawing/2014/main" id="{96AF5DC3-C022-4FF0-8845-8D7EC73D530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8123" name="Freeform 59">
                <a:extLst>
                  <a:ext uri="{FF2B5EF4-FFF2-40B4-BE49-F238E27FC236}">
                    <a16:creationId xmlns:a16="http://schemas.microsoft.com/office/drawing/2014/main" id="{37D9CC71-14A4-4CD4-8DAE-2C9837916D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4" name="Freeform 60">
                <a:extLst>
                  <a:ext uri="{FF2B5EF4-FFF2-40B4-BE49-F238E27FC236}">
                    <a16:creationId xmlns:a16="http://schemas.microsoft.com/office/drawing/2014/main" id="{C7A600FA-BFAE-4BB0-AA52-1BD11E8EA77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5" name="Freeform 61">
                <a:extLst>
                  <a:ext uri="{FF2B5EF4-FFF2-40B4-BE49-F238E27FC236}">
                    <a16:creationId xmlns:a16="http://schemas.microsoft.com/office/drawing/2014/main" id="{2A53B731-9CA5-49F9-80A6-A203E4AB56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6" name="Freeform 62">
                <a:extLst>
                  <a:ext uri="{FF2B5EF4-FFF2-40B4-BE49-F238E27FC236}">
                    <a16:creationId xmlns:a16="http://schemas.microsoft.com/office/drawing/2014/main" id="{A921A7AE-403F-4739-8644-E150A3249F3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7" name="Freeform 63">
                <a:extLst>
                  <a:ext uri="{FF2B5EF4-FFF2-40B4-BE49-F238E27FC236}">
                    <a16:creationId xmlns:a16="http://schemas.microsoft.com/office/drawing/2014/main" id="{25D03418-9F8F-4288-B827-3569B9A583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8" name="Freeform 64">
                <a:extLst>
                  <a:ext uri="{FF2B5EF4-FFF2-40B4-BE49-F238E27FC236}">
                    <a16:creationId xmlns:a16="http://schemas.microsoft.com/office/drawing/2014/main" id="{8A0E61EE-914C-4C2C-9C9C-10DA90EB47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29" name="Freeform 65">
                <a:extLst>
                  <a:ext uri="{FF2B5EF4-FFF2-40B4-BE49-F238E27FC236}">
                    <a16:creationId xmlns:a16="http://schemas.microsoft.com/office/drawing/2014/main" id="{C79339BA-79BC-4BF6-AE6D-BF4A4D8A44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30" name="Freeform 66">
                <a:extLst>
                  <a:ext uri="{FF2B5EF4-FFF2-40B4-BE49-F238E27FC236}">
                    <a16:creationId xmlns:a16="http://schemas.microsoft.com/office/drawing/2014/main" id="{8EA3B21B-AB60-46DD-98C2-795BC9731C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8131" name="Rectangle 67">
            <a:extLst>
              <a:ext uri="{FF2B5EF4-FFF2-40B4-BE49-F238E27FC236}">
                <a16:creationId xmlns:a16="http://schemas.microsoft.com/office/drawing/2014/main" id="{1C95634C-C5F9-4A00-9916-2DD9A902EE8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8132" name="Rectangle 68">
            <a:extLst>
              <a:ext uri="{FF2B5EF4-FFF2-40B4-BE49-F238E27FC236}">
                <a16:creationId xmlns:a16="http://schemas.microsoft.com/office/drawing/2014/main" id="{E0EFE1E4-73CB-40AE-83EB-080020349E1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8133" name="Rectangle 69">
            <a:extLst>
              <a:ext uri="{FF2B5EF4-FFF2-40B4-BE49-F238E27FC236}">
                <a16:creationId xmlns:a16="http://schemas.microsoft.com/office/drawing/2014/main" id="{B943B6B9-9759-4A61-9D08-BCA52272109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8134" name="Rectangle 70">
            <a:extLst>
              <a:ext uri="{FF2B5EF4-FFF2-40B4-BE49-F238E27FC236}">
                <a16:creationId xmlns:a16="http://schemas.microsoft.com/office/drawing/2014/main" id="{CD1CBF61-3C62-4A1E-99E6-0619397047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88135" name="Rectangle 71">
            <a:extLst>
              <a:ext uri="{FF2B5EF4-FFF2-40B4-BE49-F238E27FC236}">
                <a16:creationId xmlns:a16="http://schemas.microsoft.com/office/drawing/2014/main" id="{5F9E06D7-61CB-43D4-B027-08BE2F53CA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272DFB-CE73-403B-B72C-A3807D2AD7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359C-1D9A-458E-AF75-6F3B58AF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9A78A-A52C-43C3-A17B-F6F77C601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29EA4-CC2C-4215-B8C2-45FC9D3B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31053-0D11-420C-BA78-B6A09E28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851AA-CB3F-4DB6-9BB6-1F0E7495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17896-FAC5-4AFE-952E-A0A68483E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859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11914-6D93-44AA-9312-FD0522436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DF62A-5D7B-4F7C-AA92-0C4EF197E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65013-D553-465A-A3D9-F344930F8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DA88E-E84A-4B4A-BD8E-FBFBF6A4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82063-DE0F-4398-A601-5FDBAF78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4A072-D636-4656-8FEB-496AABB9D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91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C468D-9587-4A37-BE29-87C9E397A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2D49-2566-4D2E-870F-4DFDC1C60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2C636-992E-45A0-B198-35463ADB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AFEBF-30E4-4061-B0AF-F5E5D76CE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4A9DD-2D3E-4FD9-BE01-66ABDB80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7AC1A-1523-459D-9A89-AA8B24A64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91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5137-2D90-4E74-B1C4-7FA382359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43939-ABBF-4DE1-BA12-D529E9C65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47F85-43FE-4FAB-B5B4-1D5DEB9F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E9049-E303-41A8-BB71-A4B31D9F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A74B1-1EE0-4ACE-921E-4E38623D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E3D05-5C91-4683-B558-52CEF5F29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5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B41E-9322-4355-A5EC-FCB1AD82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8AD1B-E2F5-4D47-920C-E40E4D133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D0642-093C-4CF4-A10B-18567A9B0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7E424-B017-4832-8C7B-C5475C6F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61DF7-87C3-485C-9D53-5E104BED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AB53A-8704-4C41-A906-E6EDA19F3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F4866-E722-423C-AC69-3DD70BA448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40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8B236-1B49-45D6-B820-8CFA35AE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C22C4-EEE4-4D70-81E5-3D2417880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E2839-8DC9-435F-A0B0-12F1F7A2E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F6D1FD-757B-4E7D-9CB2-1BAC74CEE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0714F-ED7B-4298-9613-2279BDBD0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14024-E092-43F2-AD98-9E13B07A0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14E632-D759-441A-AC1E-8D72232A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B5BBE2-858D-42D2-A8F8-225E536C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4730C-AFB2-467C-9D9B-420FE9963D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041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D914-7960-4903-A307-11844611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5F105-4DE7-4C46-B40D-F21F4CE9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4C0233-5008-4D4C-909A-2A2949FC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150619-28DF-445D-8D0B-D2BD9351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BDA1D-7D77-42C5-9074-52356B27E7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90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7D6DCC-B1B6-424E-9862-68602E1B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FA64AD-F016-465F-9585-AEFCD7461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E0E34-3D29-4589-A992-78D2EBDFD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F5EE5-14A3-4FD2-B0C4-7F20F432CE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02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0B0C6-F388-425D-B0E3-DF30AF30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E1B41-86EF-4ADF-9319-805D705AD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E6381-4B47-4D88-BEEF-80812C638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DFD90-3B15-4C37-8A3D-0E6300A2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BFBED-C4E9-4BE5-9659-06D2E6017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42F17-B0B6-4EF1-88DC-693E34F04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A6008-C326-466D-AA26-3788D86194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20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F6F3-0284-420F-84E7-0F12DAF7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86C439-2007-4891-87AC-382CB0D39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824A3-12DA-40AF-BE7F-88FCCE305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A20A9-4820-4402-9871-01BD44CE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9BD23-2F80-4608-82C7-FDD4DA338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2E21C-80E9-4C48-ABE3-FD5989F74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F67FD-7D7F-43F3-B1B4-237F636DF3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99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>
            <a:extLst>
              <a:ext uri="{FF2B5EF4-FFF2-40B4-BE49-F238E27FC236}">
                <a16:creationId xmlns:a16="http://schemas.microsoft.com/office/drawing/2014/main" id="{1E727E65-F81E-43F0-8409-91099826429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87043" name="Freeform 3">
              <a:extLst>
                <a:ext uri="{FF2B5EF4-FFF2-40B4-BE49-F238E27FC236}">
                  <a16:creationId xmlns:a16="http://schemas.microsoft.com/office/drawing/2014/main" id="{1533A916-55DC-4E7D-95B8-8A09057EA14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044" name="Group 4">
              <a:extLst>
                <a:ext uri="{FF2B5EF4-FFF2-40B4-BE49-F238E27FC236}">
                  <a16:creationId xmlns:a16="http://schemas.microsoft.com/office/drawing/2014/main" id="{4B068528-4220-420D-95C7-027B37D9357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87045" name="Freeform 5">
                <a:extLst>
                  <a:ext uri="{FF2B5EF4-FFF2-40B4-BE49-F238E27FC236}">
                    <a16:creationId xmlns:a16="http://schemas.microsoft.com/office/drawing/2014/main" id="{2F6F82B8-C375-4EF6-88E0-E1F28C22E2F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6" name="Freeform 6">
                <a:extLst>
                  <a:ext uri="{FF2B5EF4-FFF2-40B4-BE49-F238E27FC236}">
                    <a16:creationId xmlns:a16="http://schemas.microsoft.com/office/drawing/2014/main" id="{7E842FC1-D1EA-42D5-90EC-232BC044C9F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7" name="Freeform 7">
                <a:extLst>
                  <a:ext uri="{FF2B5EF4-FFF2-40B4-BE49-F238E27FC236}">
                    <a16:creationId xmlns:a16="http://schemas.microsoft.com/office/drawing/2014/main" id="{F0A6AB5F-36C6-4981-ACA3-30D0D1BB51D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8" name="Freeform 8">
                <a:extLst>
                  <a:ext uri="{FF2B5EF4-FFF2-40B4-BE49-F238E27FC236}">
                    <a16:creationId xmlns:a16="http://schemas.microsoft.com/office/drawing/2014/main" id="{0B2A5707-9524-4817-A88E-858058E2975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9" name="Freeform 9">
                <a:extLst>
                  <a:ext uri="{FF2B5EF4-FFF2-40B4-BE49-F238E27FC236}">
                    <a16:creationId xmlns:a16="http://schemas.microsoft.com/office/drawing/2014/main" id="{C49C8F63-3FBD-426C-98C9-A827002925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0" name="Freeform 10">
                <a:extLst>
                  <a:ext uri="{FF2B5EF4-FFF2-40B4-BE49-F238E27FC236}">
                    <a16:creationId xmlns:a16="http://schemas.microsoft.com/office/drawing/2014/main" id="{C62E4D1B-24A0-4173-9FB4-CEF2359D367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1" name="Freeform 11">
                <a:extLst>
                  <a:ext uri="{FF2B5EF4-FFF2-40B4-BE49-F238E27FC236}">
                    <a16:creationId xmlns:a16="http://schemas.microsoft.com/office/drawing/2014/main" id="{276628B5-D7BB-4CC0-858A-67D874873C3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2" name="Freeform 12">
                <a:extLst>
                  <a:ext uri="{FF2B5EF4-FFF2-40B4-BE49-F238E27FC236}">
                    <a16:creationId xmlns:a16="http://schemas.microsoft.com/office/drawing/2014/main" id="{8E08969C-51E2-4AC5-B53E-A0D5BCE090B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3" name="Freeform 13">
                <a:extLst>
                  <a:ext uri="{FF2B5EF4-FFF2-40B4-BE49-F238E27FC236}">
                    <a16:creationId xmlns:a16="http://schemas.microsoft.com/office/drawing/2014/main" id="{27D34FAA-DA72-4421-94C9-DE077C9B31A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4" name="Freeform 14">
                <a:extLst>
                  <a:ext uri="{FF2B5EF4-FFF2-40B4-BE49-F238E27FC236}">
                    <a16:creationId xmlns:a16="http://schemas.microsoft.com/office/drawing/2014/main" id="{818B0192-EF0F-4F60-94AD-014DEE8DBED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5" name="Freeform 15">
                <a:extLst>
                  <a:ext uri="{FF2B5EF4-FFF2-40B4-BE49-F238E27FC236}">
                    <a16:creationId xmlns:a16="http://schemas.microsoft.com/office/drawing/2014/main" id="{34F0EC96-0F03-45F8-B490-D76BF0EEF56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6" name="Freeform 16">
                <a:extLst>
                  <a:ext uri="{FF2B5EF4-FFF2-40B4-BE49-F238E27FC236}">
                    <a16:creationId xmlns:a16="http://schemas.microsoft.com/office/drawing/2014/main" id="{965B08D9-5A7D-4DFC-94F3-B882D8CBD09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7" name="Freeform 17">
                <a:extLst>
                  <a:ext uri="{FF2B5EF4-FFF2-40B4-BE49-F238E27FC236}">
                    <a16:creationId xmlns:a16="http://schemas.microsoft.com/office/drawing/2014/main" id="{DD8DE235-70BD-4E15-80C0-B7A0118EC1C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8" name="Freeform 18">
                <a:extLst>
                  <a:ext uri="{FF2B5EF4-FFF2-40B4-BE49-F238E27FC236}">
                    <a16:creationId xmlns:a16="http://schemas.microsoft.com/office/drawing/2014/main" id="{F3FB9F0B-DD14-44A7-852D-6D2EC33FC41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9" name="Freeform 19">
                <a:extLst>
                  <a:ext uri="{FF2B5EF4-FFF2-40B4-BE49-F238E27FC236}">
                    <a16:creationId xmlns:a16="http://schemas.microsoft.com/office/drawing/2014/main" id="{28C2C0DB-DEC3-40CE-8F36-64EFB10A66A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0" name="Freeform 20">
                <a:extLst>
                  <a:ext uri="{FF2B5EF4-FFF2-40B4-BE49-F238E27FC236}">
                    <a16:creationId xmlns:a16="http://schemas.microsoft.com/office/drawing/2014/main" id="{F112C133-D3E8-4750-AB12-879C24EF5A9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1" name="Freeform 21">
                <a:extLst>
                  <a:ext uri="{FF2B5EF4-FFF2-40B4-BE49-F238E27FC236}">
                    <a16:creationId xmlns:a16="http://schemas.microsoft.com/office/drawing/2014/main" id="{ED4B7B56-772E-49FC-91E8-2652CCF9E89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2" name="Freeform 22">
                <a:extLst>
                  <a:ext uri="{FF2B5EF4-FFF2-40B4-BE49-F238E27FC236}">
                    <a16:creationId xmlns:a16="http://schemas.microsoft.com/office/drawing/2014/main" id="{E969956D-0597-4C16-B7B6-612A4F9A22F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3" name="Freeform 23">
                <a:extLst>
                  <a:ext uri="{FF2B5EF4-FFF2-40B4-BE49-F238E27FC236}">
                    <a16:creationId xmlns:a16="http://schemas.microsoft.com/office/drawing/2014/main" id="{0AAA3ACD-0847-4129-B7FC-573B9D01B11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4" name="Freeform 24">
                <a:extLst>
                  <a:ext uri="{FF2B5EF4-FFF2-40B4-BE49-F238E27FC236}">
                    <a16:creationId xmlns:a16="http://schemas.microsoft.com/office/drawing/2014/main" id="{3AF72EFD-BDC7-4170-BB7D-0E6EDDB8EDF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5" name="Freeform 25">
                <a:extLst>
                  <a:ext uri="{FF2B5EF4-FFF2-40B4-BE49-F238E27FC236}">
                    <a16:creationId xmlns:a16="http://schemas.microsoft.com/office/drawing/2014/main" id="{59287736-A877-4F6A-AA3D-D4D6E5CEB28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6" name="Freeform 26">
                <a:extLst>
                  <a:ext uri="{FF2B5EF4-FFF2-40B4-BE49-F238E27FC236}">
                    <a16:creationId xmlns:a16="http://schemas.microsoft.com/office/drawing/2014/main" id="{12DA9879-EEBF-44F4-88D0-181CEDF694C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7" name="Freeform 27">
                <a:extLst>
                  <a:ext uri="{FF2B5EF4-FFF2-40B4-BE49-F238E27FC236}">
                    <a16:creationId xmlns:a16="http://schemas.microsoft.com/office/drawing/2014/main" id="{F09DC367-A58B-4157-A889-E6CD3A10D3B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8" name="Freeform 28">
                <a:extLst>
                  <a:ext uri="{FF2B5EF4-FFF2-40B4-BE49-F238E27FC236}">
                    <a16:creationId xmlns:a16="http://schemas.microsoft.com/office/drawing/2014/main" id="{140346A1-AF1F-48E2-B847-6CE28D38303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69" name="Freeform 29">
                <a:extLst>
                  <a:ext uri="{FF2B5EF4-FFF2-40B4-BE49-F238E27FC236}">
                    <a16:creationId xmlns:a16="http://schemas.microsoft.com/office/drawing/2014/main" id="{62B92676-B96E-4983-8F6E-06BBA92E02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7070" name="Group 30">
                <a:extLst>
                  <a:ext uri="{FF2B5EF4-FFF2-40B4-BE49-F238E27FC236}">
                    <a16:creationId xmlns:a16="http://schemas.microsoft.com/office/drawing/2014/main" id="{6E389A52-EDB5-4353-AF22-F91B27769892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87071" name="Freeform 31">
                  <a:extLst>
                    <a:ext uri="{FF2B5EF4-FFF2-40B4-BE49-F238E27FC236}">
                      <a16:creationId xmlns:a16="http://schemas.microsoft.com/office/drawing/2014/main" id="{17190F61-3288-461B-B3CA-1339C10B7A7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2" name="Freeform 32">
                  <a:extLst>
                    <a:ext uri="{FF2B5EF4-FFF2-40B4-BE49-F238E27FC236}">
                      <a16:creationId xmlns:a16="http://schemas.microsoft.com/office/drawing/2014/main" id="{4B0EBC5C-3D7F-4655-A039-6F0D0CA32DF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3" name="Freeform 33">
                  <a:extLst>
                    <a:ext uri="{FF2B5EF4-FFF2-40B4-BE49-F238E27FC236}">
                      <a16:creationId xmlns:a16="http://schemas.microsoft.com/office/drawing/2014/main" id="{10D76566-C478-412D-80A1-AA4CE9E2E7B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4" name="Freeform 34">
                  <a:extLst>
                    <a:ext uri="{FF2B5EF4-FFF2-40B4-BE49-F238E27FC236}">
                      <a16:creationId xmlns:a16="http://schemas.microsoft.com/office/drawing/2014/main" id="{D964B06C-11A7-4EAE-AF05-5685F1B8C56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5" name="Freeform 35">
                  <a:extLst>
                    <a:ext uri="{FF2B5EF4-FFF2-40B4-BE49-F238E27FC236}">
                      <a16:creationId xmlns:a16="http://schemas.microsoft.com/office/drawing/2014/main" id="{22CE6004-FCDB-41A7-A9A0-D66F5473134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6" name="Freeform 36">
                  <a:extLst>
                    <a:ext uri="{FF2B5EF4-FFF2-40B4-BE49-F238E27FC236}">
                      <a16:creationId xmlns:a16="http://schemas.microsoft.com/office/drawing/2014/main" id="{8C0AD5AE-105B-4788-B7C6-8C82A9B6408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7" name="Freeform 37">
                  <a:extLst>
                    <a:ext uri="{FF2B5EF4-FFF2-40B4-BE49-F238E27FC236}">
                      <a16:creationId xmlns:a16="http://schemas.microsoft.com/office/drawing/2014/main" id="{70A56375-6BE5-49D4-9E92-5B09BAC6ECB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8" name="Freeform 38">
                  <a:extLst>
                    <a:ext uri="{FF2B5EF4-FFF2-40B4-BE49-F238E27FC236}">
                      <a16:creationId xmlns:a16="http://schemas.microsoft.com/office/drawing/2014/main" id="{53F0394A-B032-4104-B597-B8A3C8A4CC9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79" name="Freeform 39">
                  <a:extLst>
                    <a:ext uri="{FF2B5EF4-FFF2-40B4-BE49-F238E27FC236}">
                      <a16:creationId xmlns:a16="http://schemas.microsoft.com/office/drawing/2014/main" id="{13127A9B-7311-4E88-9944-1F0A8CF022E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0" name="Freeform 40">
                  <a:extLst>
                    <a:ext uri="{FF2B5EF4-FFF2-40B4-BE49-F238E27FC236}">
                      <a16:creationId xmlns:a16="http://schemas.microsoft.com/office/drawing/2014/main" id="{AD9AF7F3-50D9-45AB-A44D-6D02ACA8AE0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1" name="Freeform 41">
                  <a:extLst>
                    <a:ext uri="{FF2B5EF4-FFF2-40B4-BE49-F238E27FC236}">
                      <a16:creationId xmlns:a16="http://schemas.microsoft.com/office/drawing/2014/main" id="{C3CF78EE-D928-4EA1-9807-643023E76CE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2" name="Freeform 42">
                  <a:extLst>
                    <a:ext uri="{FF2B5EF4-FFF2-40B4-BE49-F238E27FC236}">
                      <a16:creationId xmlns:a16="http://schemas.microsoft.com/office/drawing/2014/main" id="{29EDDC1E-5CEF-47E1-B1A0-EC4F9CD73E8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3" name="Freeform 43">
                  <a:extLst>
                    <a:ext uri="{FF2B5EF4-FFF2-40B4-BE49-F238E27FC236}">
                      <a16:creationId xmlns:a16="http://schemas.microsoft.com/office/drawing/2014/main" id="{3B363CA8-E772-4802-B08D-9ABC91DDCCB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4" name="Freeform 44">
                  <a:extLst>
                    <a:ext uri="{FF2B5EF4-FFF2-40B4-BE49-F238E27FC236}">
                      <a16:creationId xmlns:a16="http://schemas.microsoft.com/office/drawing/2014/main" id="{E0C1F9DB-6692-424C-B0C7-689D2016D22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5" name="Freeform 45">
                  <a:extLst>
                    <a:ext uri="{FF2B5EF4-FFF2-40B4-BE49-F238E27FC236}">
                      <a16:creationId xmlns:a16="http://schemas.microsoft.com/office/drawing/2014/main" id="{43B398BE-1625-461D-9FBE-12772A4C076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086" name="Group 46">
                <a:extLst>
                  <a:ext uri="{FF2B5EF4-FFF2-40B4-BE49-F238E27FC236}">
                    <a16:creationId xmlns:a16="http://schemas.microsoft.com/office/drawing/2014/main" id="{3E94D2EB-9452-4FC6-8984-33B492F2F14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87087" name="Freeform 47">
                  <a:extLst>
                    <a:ext uri="{FF2B5EF4-FFF2-40B4-BE49-F238E27FC236}">
                      <a16:creationId xmlns:a16="http://schemas.microsoft.com/office/drawing/2014/main" id="{68B88B30-A3A0-4F82-AF3E-056AEEB4678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88" name="Freeform 48">
                  <a:extLst>
                    <a:ext uri="{FF2B5EF4-FFF2-40B4-BE49-F238E27FC236}">
                      <a16:creationId xmlns:a16="http://schemas.microsoft.com/office/drawing/2014/main" id="{3952AF80-7E53-4398-A840-8C2E8BA6605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7089" name="Group 49">
                <a:extLst>
                  <a:ext uri="{FF2B5EF4-FFF2-40B4-BE49-F238E27FC236}">
                    <a16:creationId xmlns:a16="http://schemas.microsoft.com/office/drawing/2014/main" id="{4359FAF9-E762-4614-99A2-920FEB74BE0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87090" name="Freeform 50">
                  <a:extLst>
                    <a:ext uri="{FF2B5EF4-FFF2-40B4-BE49-F238E27FC236}">
                      <a16:creationId xmlns:a16="http://schemas.microsoft.com/office/drawing/2014/main" id="{40F789B9-46FD-4C0F-99A8-B4884DEA0C3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1" name="Freeform 51">
                  <a:extLst>
                    <a:ext uri="{FF2B5EF4-FFF2-40B4-BE49-F238E27FC236}">
                      <a16:creationId xmlns:a16="http://schemas.microsoft.com/office/drawing/2014/main" id="{1FA7BF86-6120-4090-87F4-75972F7111B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2" name="Freeform 52">
                  <a:extLst>
                    <a:ext uri="{FF2B5EF4-FFF2-40B4-BE49-F238E27FC236}">
                      <a16:creationId xmlns:a16="http://schemas.microsoft.com/office/drawing/2014/main" id="{DAAE8363-5090-4C16-8F7B-2327A8E0343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3" name="Freeform 53">
                  <a:extLst>
                    <a:ext uri="{FF2B5EF4-FFF2-40B4-BE49-F238E27FC236}">
                      <a16:creationId xmlns:a16="http://schemas.microsoft.com/office/drawing/2014/main" id="{5BFE68DE-6D1A-41E1-BCF1-610686BEA2D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4" name="Freeform 54">
                  <a:extLst>
                    <a:ext uri="{FF2B5EF4-FFF2-40B4-BE49-F238E27FC236}">
                      <a16:creationId xmlns:a16="http://schemas.microsoft.com/office/drawing/2014/main" id="{04CCAAB4-62B6-40AA-A1A9-D0AFE3EC220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5" name="Freeform 55">
                  <a:extLst>
                    <a:ext uri="{FF2B5EF4-FFF2-40B4-BE49-F238E27FC236}">
                      <a16:creationId xmlns:a16="http://schemas.microsoft.com/office/drawing/2014/main" id="{DB06A823-8B6B-4E50-A717-5CCF017101D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6" name="Freeform 56">
                  <a:extLst>
                    <a:ext uri="{FF2B5EF4-FFF2-40B4-BE49-F238E27FC236}">
                      <a16:creationId xmlns:a16="http://schemas.microsoft.com/office/drawing/2014/main" id="{9974A3DE-66F1-4AAA-9002-1C20BCC2EFE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7" name="Freeform 57">
                  <a:extLst>
                    <a:ext uri="{FF2B5EF4-FFF2-40B4-BE49-F238E27FC236}">
                      <a16:creationId xmlns:a16="http://schemas.microsoft.com/office/drawing/2014/main" id="{409A0838-31AD-49D0-9A4B-A1155B1BC75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098" name="Freeform 58">
                  <a:extLst>
                    <a:ext uri="{FF2B5EF4-FFF2-40B4-BE49-F238E27FC236}">
                      <a16:creationId xmlns:a16="http://schemas.microsoft.com/office/drawing/2014/main" id="{DDF30B50-6302-45E6-AA27-AA643C07897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7099" name="Freeform 59">
                <a:extLst>
                  <a:ext uri="{FF2B5EF4-FFF2-40B4-BE49-F238E27FC236}">
                    <a16:creationId xmlns:a16="http://schemas.microsoft.com/office/drawing/2014/main" id="{42EAA349-5654-4387-8020-475F9A0D6BD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0" name="Freeform 60">
                <a:extLst>
                  <a:ext uri="{FF2B5EF4-FFF2-40B4-BE49-F238E27FC236}">
                    <a16:creationId xmlns:a16="http://schemas.microsoft.com/office/drawing/2014/main" id="{D38C7D71-6240-42F7-B24C-9671A5E06DB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1" name="Freeform 61">
                <a:extLst>
                  <a:ext uri="{FF2B5EF4-FFF2-40B4-BE49-F238E27FC236}">
                    <a16:creationId xmlns:a16="http://schemas.microsoft.com/office/drawing/2014/main" id="{5B41E980-D822-4E5E-BC3C-F41DE74D55A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2" name="Freeform 62">
                <a:extLst>
                  <a:ext uri="{FF2B5EF4-FFF2-40B4-BE49-F238E27FC236}">
                    <a16:creationId xmlns:a16="http://schemas.microsoft.com/office/drawing/2014/main" id="{BD523BB5-EF75-4444-8D15-2B825AFFC68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3" name="Freeform 63">
                <a:extLst>
                  <a:ext uri="{FF2B5EF4-FFF2-40B4-BE49-F238E27FC236}">
                    <a16:creationId xmlns:a16="http://schemas.microsoft.com/office/drawing/2014/main" id="{C9E518C8-641C-4295-92FC-264A319722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4" name="Freeform 64">
                <a:extLst>
                  <a:ext uri="{FF2B5EF4-FFF2-40B4-BE49-F238E27FC236}">
                    <a16:creationId xmlns:a16="http://schemas.microsoft.com/office/drawing/2014/main" id="{4146DFE3-5848-42D0-8E09-4DDA1475568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5" name="Freeform 65">
                <a:extLst>
                  <a:ext uri="{FF2B5EF4-FFF2-40B4-BE49-F238E27FC236}">
                    <a16:creationId xmlns:a16="http://schemas.microsoft.com/office/drawing/2014/main" id="{047ABE85-3B18-429A-899B-9A1F6E62AB1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06" name="Freeform 66">
                <a:extLst>
                  <a:ext uri="{FF2B5EF4-FFF2-40B4-BE49-F238E27FC236}">
                    <a16:creationId xmlns:a16="http://schemas.microsoft.com/office/drawing/2014/main" id="{FD93836C-AAFB-4812-9609-FD9DAFEAA4E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7107" name="Rectangle 67">
            <a:extLst>
              <a:ext uri="{FF2B5EF4-FFF2-40B4-BE49-F238E27FC236}">
                <a16:creationId xmlns:a16="http://schemas.microsoft.com/office/drawing/2014/main" id="{65FE442B-41B9-4538-ACF8-2134218A5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7108" name="Rectangle 68">
            <a:extLst>
              <a:ext uri="{FF2B5EF4-FFF2-40B4-BE49-F238E27FC236}">
                <a16:creationId xmlns:a16="http://schemas.microsoft.com/office/drawing/2014/main" id="{1F448C30-9DA5-476A-8B1F-330B409C88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87109" name="Rectangle 69">
            <a:extLst>
              <a:ext uri="{FF2B5EF4-FFF2-40B4-BE49-F238E27FC236}">
                <a16:creationId xmlns:a16="http://schemas.microsoft.com/office/drawing/2014/main" id="{A73A7C77-AF0F-4039-8256-57C26289E5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Cmns 130</a:t>
            </a:r>
          </a:p>
        </p:txBody>
      </p:sp>
      <p:sp>
        <p:nvSpPr>
          <p:cNvPr id="87110" name="Rectangle 70">
            <a:extLst>
              <a:ext uri="{FF2B5EF4-FFF2-40B4-BE49-F238E27FC236}">
                <a16:creationId xmlns:a16="http://schemas.microsoft.com/office/drawing/2014/main" id="{3907A1E1-65FA-41C7-9A2E-0B485CF562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1190851-8767-4485-A61D-F150627B98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7111" name="Rectangle 71">
            <a:extLst>
              <a:ext uri="{FF2B5EF4-FFF2-40B4-BE49-F238E27FC236}">
                <a16:creationId xmlns:a16="http://schemas.microsoft.com/office/drawing/2014/main" id="{BBFAC0F9-C2D9-497A-AA2B-05596C9B9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D2EE-937E-4A88-BA72-72357FBA1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7F47078-7ED5-4A12-9FD7-51349C52D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2886" y="1313769"/>
            <a:ext cx="7642287" cy="954473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3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PAPER:   HUMAN GEOGRAPHY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3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   CLASS:   III.B.SC GEOGRAPHY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3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   DATE :  </a:t>
            </a:r>
            <a:r>
              <a:rPr lang="en-US" sz="3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12</a:t>
            </a:r>
            <a:r>
              <a:rPr lang="en-IN" sz="3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/8/2020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24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    TIME: 9:30PM TO 10:30PM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2400" b="1" i="0" u="none" strike="noStrike" kern="0" cap="none" spc="0" baseline="0">
                <a:solidFill>
                  <a:srgbClr val="FFFF00"/>
                </a:solidFill>
                <a:uFillTx/>
                <a:latin typeface="Calibri"/>
              </a:rPr>
              <a:t>Content :  R</a:t>
            </a:r>
            <a:r>
              <a:rPr lang="en-US" sz="2400" b="1" i="0" u="none" strike="noStrike" kern="0" cap="none" spc="0" baseline="0">
                <a:solidFill>
                  <a:srgbClr val="FFFF00"/>
                </a:solidFill>
                <a:uFillTx/>
                <a:latin typeface="Calibri"/>
              </a:rPr>
              <a:t>ace and Ethnic Group </a:t>
            </a:r>
            <a:endParaRPr lang="en-IN" sz="2400" b="1" i="0" u="none" strike="noStrike" kern="0" cap="none" spc="0" baseline="0">
              <a:solidFill>
                <a:srgbClr val="FFFF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N" sz="20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 	</a:t>
            </a:r>
            <a:r>
              <a:rPr lang="en-IN" sz="1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Prepared by ,</a:t>
            </a:r>
            <a:br>
              <a:rPr lang="en-IN" sz="1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</a:br>
            <a:r>
              <a:rPr lang="en-IN" sz="1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		</a:t>
            </a:r>
            <a:r>
              <a:rPr lang="en-IN" sz="32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A.SUMATHRA</a:t>
            </a:r>
            <a:b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</a:br>
            <a: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		Guest Lecturer</a:t>
            </a:r>
            <a:b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</a:br>
            <a: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		Department of Geography</a:t>
            </a:r>
            <a:b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</a:br>
            <a: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		Govt College for Women(A)</a:t>
            </a:r>
            <a:b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</a:br>
            <a:r>
              <a:rPr lang="en-IN" sz="2800" b="1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  <a:t>		Kumbakonam</a:t>
            </a:r>
            <a:br>
              <a:rPr lang="en-IN" sz="2800" b="0" i="0" u="none" strike="noStrike" kern="1200" cap="none" spc="0" baseline="0">
                <a:solidFill>
                  <a:srgbClr val="FFFF00"/>
                </a:solidFill>
                <a:uFillTx/>
                <a:latin typeface="Calibri"/>
              </a:rPr>
            </a:b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5CB6A2-8B82-5043-87E8-A022F894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BCE36-05FF-4699-BC14-EB8C0EE0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FA4D4318-F960-4E05-836B-16BFC3D8C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Identity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CD0B9B9A-9218-47B5-BF51-4D17A4F23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subjective sense of belonging</a:t>
            </a:r>
          </a:p>
          <a:p>
            <a:r>
              <a:rPr lang="en-US" altLang="en-US"/>
              <a:t>Continuity between sense of self, social group attachment, and larger political context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0">
            <a:extLst>
              <a:ext uri="{FF2B5EF4-FFF2-40B4-BE49-F238E27FC236}">
                <a16:creationId xmlns:a16="http://schemas.microsoft.com/office/drawing/2014/main" id="{5465F903-CD94-4EBA-ACC4-D16525DFAA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332C5649-48BB-415B-B8B0-F5CF34BA5D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Layers of Identity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A4A51E9-E82F-4ED4-9D3A-1794428A2B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/>
              <a:t>Self Identity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/>
              <a:t>Social Identity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/>
              <a:t>Political Identity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584BD-A9E2-48A7-B714-B6698AEE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E280E9AA-68DA-4ECC-9DC3-65463E128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Self Identity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79DAC8-564B-4F34-8FCC-C944C091B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/>
              <a:t>Your life history</a:t>
            </a:r>
          </a:p>
          <a:p>
            <a:pPr lvl="1"/>
            <a:r>
              <a:rPr lang="en-US" altLang="en-US"/>
              <a:t>Explains why you do something, who you want to be, and what to do about advancing your interests</a:t>
            </a:r>
          </a:p>
          <a:p>
            <a:pPr lvl="1"/>
            <a:r>
              <a:rPr lang="en-US" altLang="en-US"/>
              <a:t>May be personal style, personal peer and family identity ( notion of primary group)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623A9-C31B-4647-9F1A-3AFA1A97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F81785BC-B01E-4F1B-9768-A5DFFE4BB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Social Identity Theory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76DC666-C0A8-49BC-8448-281395815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Importance of a person’s social identity in forming self-concept</a:t>
            </a:r>
          </a:p>
          <a:p>
            <a:r>
              <a:rPr lang="en-US" altLang="en-US"/>
              <a:t>Group  based aspects of an individual’s self-definition, derived from membership in and identification with social groups</a:t>
            </a:r>
          </a:p>
          <a:p>
            <a:r>
              <a:rPr lang="en-US" altLang="en-US"/>
              <a:t>( black pride movement: hip hop subculture etc)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CE6E7-41BF-4929-90CC-A65ACDC7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B10FF05-4E80-47F6-90F5-2E12F4BF55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Social Identity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9856A58-78A4-4312-84BF-355C93966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Associated with the rights,obligations and sanctions you enjoy in your social roles</a:t>
            </a:r>
          </a:p>
          <a:p>
            <a:r>
              <a:rPr lang="en-US" altLang="en-US" sz="2800"/>
              <a:t>Usual markers are age, sex, race ( immutable social markers)</a:t>
            </a:r>
          </a:p>
          <a:p>
            <a:r>
              <a:rPr lang="en-US" altLang="en-US" sz="2800"/>
              <a:t>Primordial realms:  immediate community of work or living</a:t>
            </a:r>
          </a:p>
          <a:p>
            <a:r>
              <a:rPr lang="en-US" altLang="en-US" sz="2800"/>
              <a:t>Increasingly involving social causes/missions</a:t>
            </a:r>
          </a:p>
          <a:p>
            <a:r>
              <a:rPr lang="en-US" altLang="en-US" sz="2800"/>
              <a:t>Media are resources in finding  social identities: role assimilation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27989-3E92-4512-BDA4-5A44C35A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2385706-710A-490B-B6CE-008CEC4A2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9149" y="-76427"/>
            <a:ext cx="8226425" cy="1143000"/>
          </a:xfrm>
        </p:spPr>
        <p:txBody>
          <a:bodyPr/>
          <a:lstStyle/>
          <a:p>
            <a:r>
              <a:rPr lang="en-US" altLang="en-US"/>
              <a:t>New Ideas about Identity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5B79DE-92FA-C54F-8112-8928B9F6B370}"/>
              </a:ext>
            </a:extLst>
          </p:cNvPr>
          <p:cNvSpPr txBox="1"/>
          <p:nvPr/>
        </p:nvSpPr>
        <p:spPr>
          <a:xfrm>
            <a:off x="1143000" y="1841156"/>
            <a:ext cx="753903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a-IN" sz="2000" b="0" i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மேற்கு யூரேசியாவில் உருவான காகசாய்டு இனம், ஆப்பிரிக்காவில் நீக்ராய்டு இனம் மற்றும் மத்திய மற்றும் கிழக்கு ஆசியாவில் மங்கோலாய்ட் இனம்.</a:t>
            </a:r>
          </a:p>
          <a:p>
            <a:pPr algn="l"/>
            <a:r>
              <a:rPr lang="ta-IN" sz="2000" b="0" i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பாலிசென்ட்ரிஸம் என்பது புரோட்டோ-இனங்கள் அவற்றின் எல்லைகளின் எல்லைகளில் கடப்பதை உள்ளடக்கியது, இது சிறிய அல்லது இடைநிலை இனங்களின் தோற்றத்திற்கு வழிவகுத்தது: எடுத்துக்காட்டாக, தெற்கு சைபீரியன் (காகசாய்டு மற்றும் மங்கோலாய்ட் இனங்களின் கலவை) அல்லது எத்தியோப்பியன் (காகசாய்டு மற்றும் நெக்ராய்டு இனங்களின் கலவை) போன்றவை.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5E92A-0315-3446-B4B5-5235FB8D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/>
          </a:p>
          <a:p>
            <a:pPr marL="0" indent="0">
              <a:buNone/>
            </a:pPr>
            <a:endParaRPr lang="en-US" sz="2800"/>
          </a:p>
          <a:p>
            <a:pPr marL="0" indent="0"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CD7BF-B25F-4752-8444-1F332EE8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7B033B54-C623-4852-A0B2-BC6413A2A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Key Definitions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1D14D5C-E04D-4CCD-B643-15667826A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Visible Minorities:</a:t>
            </a:r>
          </a:p>
          <a:p>
            <a:pPr lvl="1"/>
            <a:r>
              <a:rPr lang="en-US" altLang="en-US" sz="2000"/>
              <a:t>Visible minorities is a term used to describe people of colour or racial minorities. The term itself refers to an official government category of persons who are native or foreign-born, non-White or non-Caucasion, including Chinese, African and so on. In the 1996 Census ( the only available at time of writing) 11.2 percent of Canada’s population identified themselves as visible minorities.  Source: </a:t>
            </a:r>
            <a:r>
              <a:rPr lang="en-US" altLang="en-US" sz="2000" i="1"/>
              <a:t>Silent on the Set, page 48.</a:t>
            </a:r>
            <a:endParaRPr lang="en-US" alt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CC2C2-FAD6-4731-AFD4-EF4028FB4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5AC58CE7-F4A2-44BC-BC61-EA344DFC5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Ethnic Background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CCCC863-6108-415E-A0F0-AB2468671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en-US" sz="2400"/>
              <a:t>DISPROPORTIONATELY BLACK</a:t>
            </a:r>
          </a:p>
          <a:p>
            <a:pPr>
              <a:buFontTx/>
              <a:buChar char="-"/>
            </a:pPr>
            <a:r>
              <a:rPr lang="en-US" altLang="en-US" sz="2400"/>
              <a:t>Half of visible minorities are black ( 6%)</a:t>
            </a:r>
          </a:p>
          <a:p>
            <a:pPr lvl="1">
              <a:buFontTx/>
              <a:buChar char="-"/>
            </a:pPr>
            <a:r>
              <a:rPr lang="en-US" altLang="en-US" sz="2000"/>
              <a:t>Reflecting the Toronto milieu of production</a:t>
            </a:r>
          </a:p>
          <a:p>
            <a:pPr lvl="1">
              <a:buFontTx/>
              <a:buChar char="-"/>
            </a:pPr>
            <a:r>
              <a:rPr lang="en-US" altLang="en-US" sz="2000"/>
              <a:t>Desire for export?</a:t>
            </a:r>
          </a:p>
          <a:p>
            <a:pPr>
              <a:buFontTx/>
              <a:buChar char="-"/>
            </a:pPr>
            <a:r>
              <a:rPr lang="en-US" altLang="en-US" sz="2400"/>
              <a:t>Balance (4%) is South or Pan Asian</a:t>
            </a:r>
          </a:p>
          <a:p>
            <a:pPr>
              <a:buFontTx/>
              <a:buChar char="-"/>
            </a:pPr>
            <a:r>
              <a:rPr lang="en-US" altLang="en-US" sz="2400"/>
              <a:t>Latinos ( 1%)</a:t>
            </a:r>
          </a:p>
          <a:p>
            <a:pPr>
              <a:buFontTx/>
              <a:buChar char="-"/>
            </a:pPr>
            <a:r>
              <a:rPr lang="en-US" altLang="en-US" sz="2400"/>
              <a:t>All others</a:t>
            </a:r>
            <a:r>
              <a:rPr lang="en-US" altLang="en-US" sz="2400">
                <a:sym typeface="Wingdings" panose="05000000000000000000" pitchFamily="2" charset="2"/>
              </a:rPr>
              <a:t>(1%)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311C3-9BC8-484A-B74A-4EA1D349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D9BB-9A98-4453-8A11-497DA1A1F5F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E8D67A5-C807-4913-878E-F1158EE1A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Race and Ethnicity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7D8228-CEFB-45A4-98CF-7DE162FB5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0782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Sociologists distinguish among racial, ethnic, and minority groups </a:t>
            </a:r>
            <a:br>
              <a:rPr lang="en-US" altLang="en-US" sz="2400"/>
            </a:b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The term </a:t>
            </a:r>
            <a:r>
              <a:rPr lang="en-US" altLang="en-US" sz="2400" b="1" i="1"/>
              <a:t>racial group</a:t>
            </a:r>
            <a:r>
              <a:rPr lang="en-US" altLang="en-US" sz="2400"/>
              <a:t> is used to describe a group that is set apart from others because of obvious physical differences. </a:t>
            </a:r>
            <a:br>
              <a:rPr lang="en-US" altLang="en-US" sz="2400" b="1"/>
            </a:br>
            <a:endParaRPr lang="en-US" altLang="en-US" sz="2400" b="1"/>
          </a:p>
          <a:p>
            <a:pPr>
              <a:lnSpc>
                <a:spcPct val="80000"/>
              </a:lnSpc>
            </a:pPr>
            <a:r>
              <a:rPr lang="en-US" altLang="en-US" sz="2400"/>
              <a:t>There are no “pure races”</a:t>
            </a:r>
            <a:endParaRPr lang="en-US" altLang="en-US" sz="24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Social Construction of Race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Social construction is the process by which people come to define a group as a race based on physical, historical, cultural and economic factors. </a:t>
            </a:r>
            <a:br>
              <a:rPr lang="en-US" altLang="en-US" sz="2400"/>
            </a:b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25641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4CAED-51CD-4E94-A6FB-EAA67AA2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A68785D4-4E5A-43F6-8F1E-82F5420AF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Identification of Problem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99BE6B1-4300-480B-9616-5D63D83D0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Politics of Representation:</a:t>
            </a:r>
          </a:p>
          <a:p>
            <a:pPr lvl="1"/>
            <a:r>
              <a:rPr lang="en-US" altLang="en-US" sz="2400"/>
              <a:t>When minorities struggle for recognition/rights/sharing of power in political, cultural and media institutions</a:t>
            </a:r>
          </a:p>
          <a:p>
            <a:r>
              <a:rPr lang="en-US" altLang="en-US" sz="2400"/>
              <a:t>Presupposes a level of political organization: mobilization around a social problem</a:t>
            </a:r>
          </a:p>
          <a:p>
            <a:r>
              <a:rPr lang="en-US" altLang="en-US" sz="2400"/>
              <a:t>Discloses fundamental human need: drive for identity: to escape the “psychic prison” of a world view that excludes or denies( Fleras:307)</a:t>
            </a:r>
          </a:p>
          <a:p>
            <a:r>
              <a:rPr lang="en-US" altLang="en-US" sz="2400"/>
              <a:t>Presupposes media form an important function in:</a:t>
            </a:r>
          </a:p>
          <a:p>
            <a:pPr lvl="1"/>
            <a:r>
              <a:rPr lang="en-US" altLang="en-US" sz="2400"/>
              <a:t>Framing</a:t>
            </a:r>
          </a:p>
          <a:p>
            <a:pPr lvl="1"/>
            <a:r>
              <a:rPr lang="en-US" altLang="en-US" sz="2400"/>
              <a:t>Recognizing</a:t>
            </a:r>
          </a:p>
          <a:p>
            <a:pPr lvl="1"/>
            <a:r>
              <a:rPr lang="en-US" altLang="en-US" sz="2400"/>
              <a:t>Representing Cultural/ethnographic groups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5E047-215A-49B0-95CA-D6A14FE7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192B6A39-37F3-4175-8D1A-960230437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613" y="1171121"/>
            <a:ext cx="8226425" cy="11430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B6E817AC-6FFA-48E2-A54F-2994C14E4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2000250"/>
            <a:ext cx="8226425" cy="4095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a-IN" sz="2400" b="0" i="1">
                <a:solidFill>
                  <a:srgbClr val="FFFF00"/>
                </a:solidFill>
                <a:effectLst/>
                <a:latin typeface="NotoSansTamil"/>
              </a:rPr>
              <a:t>மானிடவியல் நிபுணர் அஷ்லீ மான்டகு சொல்கிறபடி, “உடல் சார்ந்த</a:t>
            </a:r>
            <a:endParaRPr lang="en-US" sz="2400" b="0" i="1">
              <a:solidFill>
                <a:srgbClr val="FFFF00"/>
              </a:solidFill>
              <a:effectLst/>
              <a:latin typeface="NotoSansTami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a-IN" sz="2400" b="0" i="1">
                <a:solidFill>
                  <a:srgbClr val="FFFF00"/>
                </a:solidFill>
                <a:effectLst/>
                <a:latin typeface="NotoSansTamil"/>
              </a:rPr>
              <a:t> மற்றும் மனம் சார்ந்த கூறுகள் இணைக்கப்பட்டவையாய் இருக்கின்றன, உடல் சார்ந்த வித்தியாசங்கள் மனம் சார்ந்த திறமைகளில் உள்ள முனைப்பான வித்தியாசங்களோடு தொடர்புடையவையாய் இருக்கின்றன, மேலும் இந்த வித்தியாசங்கள் அறிவுத்திற எண் </a:t>
            </a:r>
            <a:r>
              <a:rPr lang="ta-IN" sz="2400" b="0" i="0">
                <a:solidFill>
                  <a:srgbClr val="FFFF00"/>
                </a:solidFill>
                <a:effectLst/>
                <a:latin typeface="NotoSansTamil"/>
              </a:rPr>
              <a:t>(</a:t>
            </a:r>
            <a:r>
              <a:rPr lang="en-US" sz="2400" b="0" i="1">
                <a:solidFill>
                  <a:srgbClr val="FFFF00"/>
                </a:solidFill>
                <a:effectLst/>
                <a:latin typeface="NotoSansTamil"/>
              </a:rPr>
              <a:t>IQ</a:t>
            </a:r>
            <a:r>
              <a:rPr lang="en-US" sz="2400" b="0" i="0">
                <a:solidFill>
                  <a:srgbClr val="FFFF00"/>
                </a:solidFill>
                <a:effectLst/>
                <a:latin typeface="NotoSansTamil"/>
              </a:rPr>
              <a:t>) </a:t>
            </a:r>
            <a:r>
              <a:rPr lang="ta-IN" sz="2400" b="0" i="1">
                <a:solidFill>
                  <a:srgbClr val="FFFF00"/>
                </a:solidFill>
                <a:effectLst/>
                <a:latin typeface="NotoSansTamil"/>
              </a:rPr>
              <a:t>சோதனைகளாலும் அந்த ஜனத்தொகைகளின் பண்பாட்டு சாதனைகளாலும் அளவிட முடிபவையே,” என அநேக ஜனங்கள் கருதுகின்றனர்.</a:t>
            </a:r>
            <a:endParaRPr lang="en-US" alt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B9E7D-1A69-48E1-ABCC-1883296DE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714FFF1A-A387-47B7-B52F-62B3A790A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Allegations Against  Media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075EEB0D-C879-4E71-9E3B-18A0C31E8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Aboriginals, people of colour, immigrants and refugees tend to be </a:t>
            </a:r>
            <a:r>
              <a:rPr lang="en-US" altLang="en-US" sz="2800" i="1"/>
              <a:t>underrepresented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Invisible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Irrelevant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Victimized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Trivialized</a:t>
            </a:r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800"/>
              <a:t>Or </a:t>
            </a:r>
            <a:r>
              <a:rPr lang="en-US" altLang="en-US" sz="2800" i="1"/>
              <a:t>misrepresented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Race-Role Stereotyped ( Fleras: 286)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Demonized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Scapegoated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Whitewashed/Tokenized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B7C67-EAD1-42D0-8E73-1F9BAD60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C488E88D-E4AD-4C81-A84E-03B578E7A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Social Responsibility?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118FC1D2-33BA-4045-BE02-4296DB0D4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Charter of Rights and Freedoms</a:t>
            </a:r>
          </a:p>
          <a:p>
            <a:pPr lvl="1"/>
            <a:r>
              <a:rPr lang="en-US" altLang="en-US" sz="2400"/>
              <a:t>S. 15 (1) </a:t>
            </a:r>
          </a:p>
          <a:p>
            <a:pPr lvl="2"/>
            <a:r>
              <a:rPr lang="en-US" altLang="en-US" sz="2000"/>
              <a:t>No one is to be discriminated against, regardless of race or ethnicity</a:t>
            </a:r>
          </a:p>
          <a:p>
            <a:pPr lvl="2"/>
            <a:r>
              <a:rPr lang="en-US" altLang="en-US" sz="2000"/>
              <a:t>In Broadcasting Act (1991): </a:t>
            </a:r>
          </a:p>
          <a:p>
            <a:pPr lvl="3"/>
            <a:r>
              <a:rPr lang="en-US" altLang="en-US" sz="1800"/>
              <a:t>Serve the needs and interests and reflect the circumstances and aspirations of Canadian men, women and children, including equal rights, … and the multicultural and multiracial nature of Canadian society and the special place of aboriginal people in that society</a:t>
            </a:r>
          </a:p>
          <a:p>
            <a:pPr lvl="2"/>
            <a:r>
              <a:rPr lang="en-US" altLang="en-US" sz="2000"/>
              <a:t>In 1985 CRTC introduces Ethnic Broadcasting Policy: allows entry of private sector stations catering to other language groups( but access to fewer public subsidies 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E120A-A6EF-40A6-A389-2B5A21889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90727BB5-FD79-4B07-8107-25CD984EA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Basic Terms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674EA70-B8EC-4E6B-8D3D-FF70601F4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Race</a:t>
            </a:r>
          </a:p>
          <a:p>
            <a:r>
              <a:rPr lang="en-US" altLang="en-US"/>
              <a:t>Ethnicity</a:t>
            </a:r>
          </a:p>
          <a:p>
            <a:r>
              <a:rPr lang="en-US" altLang="en-US"/>
              <a:t>Identity</a:t>
            </a:r>
          </a:p>
          <a:p>
            <a:r>
              <a:rPr lang="en-US" altLang="en-US"/>
              <a:t>Stereotype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0BF39-D74B-43DB-B078-C26457AD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CB305426-07EA-4029-9730-6406A1A6A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Race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4EB73C7-62B1-4C6F-B00F-054F4DC140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socially constructed category</a:t>
            </a:r>
          </a:p>
          <a:p>
            <a:r>
              <a:rPr lang="en-US" altLang="en-US"/>
              <a:t>Classifies by human ancestry, relies on differentiation by physical characteristics</a:t>
            </a:r>
          </a:p>
          <a:p>
            <a:pPr lvl="1"/>
            <a:r>
              <a:rPr lang="en-US" altLang="en-US"/>
              <a:t>Colour of skin</a:t>
            </a:r>
          </a:p>
          <a:p>
            <a:pPr lvl="1"/>
            <a:r>
              <a:rPr lang="en-US" altLang="en-US"/>
              <a:t>Hair texture or colour</a:t>
            </a:r>
          </a:p>
          <a:p>
            <a:pPr lvl="1"/>
            <a:r>
              <a:rPr lang="en-US" altLang="en-US"/>
              <a:t>Stature</a:t>
            </a:r>
          </a:p>
          <a:p>
            <a:pPr lvl="1"/>
            <a:r>
              <a:rPr lang="en-US" altLang="en-US"/>
              <a:t>Facial characteristics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95B9A-1199-4899-8325-4C374224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Cmns 130</a:t>
            </a: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D55EF776-2957-491E-8996-BE7095199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Ethnicity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6DA7DAFF-1170-4364-A5A5-A64BF4031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Cultural identification with an ethnic group</a:t>
            </a:r>
          </a:p>
          <a:p>
            <a:r>
              <a:rPr lang="en-US" altLang="en-US"/>
              <a:t>Shared heritage, language, culture  or religion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66</TotalTime>
  <Words>2170</Words>
  <Application>Microsoft Office PowerPoint</Application>
  <PresentationFormat>On-screen Show (4:3)</PresentationFormat>
  <Paragraphs>333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Fading Grid</vt:lpstr>
      <vt:lpstr>PowerPoint Presentation</vt:lpstr>
      <vt:lpstr>Race and Ethnicity</vt:lpstr>
      <vt:lpstr>Identification of Problem</vt:lpstr>
      <vt:lpstr>PowerPoint Presentation</vt:lpstr>
      <vt:lpstr>Allegations Against  Media</vt:lpstr>
      <vt:lpstr>What Social Responsibility?</vt:lpstr>
      <vt:lpstr>Some Basic Terms</vt:lpstr>
      <vt:lpstr>Race</vt:lpstr>
      <vt:lpstr>Ethnicity</vt:lpstr>
      <vt:lpstr>Identity</vt:lpstr>
      <vt:lpstr>Layers of Identity</vt:lpstr>
      <vt:lpstr>Self Identity</vt:lpstr>
      <vt:lpstr>Social Identity Theory</vt:lpstr>
      <vt:lpstr>Social Identity</vt:lpstr>
      <vt:lpstr>New Ideas about Identity</vt:lpstr>
      <vt:lpstr>Key Definitions</vt:lpstr>
      <vt:lpstr>Ethnic Background</vt:lpstr>
    </vt:vector>
  </TitlesOfParts>
  <Company>C. A. Murray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Slide 1</dc:title>
  <dc:creator>Catherine</dc:creator>
  <cp:keywords/>
  <cp:lastModifiedBy>Unknown User</cp:lastModifiedBy>
  <cp:revision>22</cp:revision>
  <dcterms:created xsi:type="dcterms:W3CDTF">2003-10-29T16:53:41Z</dcterms:created>
  <dcterms:modified xsi:type="dcterms:W3CDTF">2020-08-12T03:32:51Z</dcterms:modified>
</cp:coreProperties>
</file>