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0" r:id="rId4"/>
    <p:sldId id="301" r:id="rId5"/>
    <p:sldId id="302" r:id="rId6"/>
    <p:sldId id="304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55E4ACD-4B41-4EA7-8B80-03B6143CF9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9740585-123A-4B40-AFB2-0BA4746DBF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77E20E86-FE0E-4B79-ACF4-66EDD6CF375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6CA3868B-F268-4DF8-BEB1-8E3DB503EC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1197DCCC-5536-4097-9315-931E9DEB2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8633A3D-155B-4C5C-A0E0-4A9586D2D7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42A2A7F-BAE0-4CEF-89B9-8908939181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B5E1F75E-9A3E-4073-A2B6-EBE2929F46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18F99CE6-3C7E-4438-A28D-FC321D2390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758583E8-B1A2-4483-956C-946D5CD109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A8EFEF8E-BBC2-481D-8C2D-AABCC1F4F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F5AC113-0AEE-4C6B-BB33-6EC7AD0BBD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4D3D42-97F6-4EB0-A10E-3269CB658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343FA-27C1-455C-B127-68E23A0B331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B2CC902-F228-4CC6-8080-EF6E02F876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3B4EC91-279A-4FEB-BF1F-F05412D7A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3A11A7-5CF8-441E-8C90-65BB6624C7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CB46D-331D-4DAF-A728-05C9B526FE6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768A3B22-6E72-4861-8635-937B2F8A48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AC4FF184-2962-4155-802F-390A7271F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>
            <a:extLst>
              <a:ext uri="{FF2B5EF4-FFF2-40B4-BE49-F238E27FC236}">
                <a16:creationId xmlns:a16="http://schemas.microsoft.com/office/drawing/2014/main" id="{2F7F3145-F379-41F1-8449-2DB0D0A7523F}"/>
              </a:ext>
            </a:extLst>
          </p:cNvPr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2467" name="Group 3">
              <a:extLst>
                <a:ext uri="{FF2B5EF4-FFF2-40B4-BE49-F238E27FC236}">
                  <a16:creationId xmlns:a16="http://schemas.microsoft.com/office/drawing/2014/main" id="{1FD2D7C0-1C74-4DF8-A981-15E1FEE554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62468" name="Freeform 4">
                <a:extLst>
                  <a:ext uri="{FF2B5EF4-FFF2-40B4-BE49-F238E27FC236}">
                    <a16:creationId xmlns:a16="http://schemas.microsoft.com/office/drawing/2014/main" id="{FEB9F0AC-82C9-4499-AAED-974FA088B6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9" name="Freeform 5">
                <a:extLst>
                  <a:ext uri="{FF2B5EF4-FFF2-40B4-BE49-F238E27FC236}">
                    <a16:creationId xmlns:a16="http://schemas.microsoft.com/office/drawing/2014/main" id="{A69CBEDA-23E7-4186-B25C-377E52D9991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0" name="Freeform 6">
                <a:extLst>
                  <a:ext uri="{FF2B5EF4-FFF2-40B4-BE49-F238E27FC236}">
                    <a16:creationId xmlns:a16="http://schemas.microsoft.com/office/drawing/2014/main" id="{912AA094-1784-486F-9813-7467B5592F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1" name="Freeform 7">
                <a:extLst>
                  <a:ext uri="{FF2B5EF4-FFF2-40B4-BE49-F238E27FC236}">
                    <a16:creationId xmlns:a16="http://schemas.microsoft.com/office/drawing/2014/main" id="{EC29149F-C51B-46D2-AC6F-19C73EDB4CD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2" name="Freeform 8">
                <a:extLst>
                  <a:ext uri="{FF2B5EF4-FFF2-40B4-BE49-F238E27FC236}">
                    <a16:creationId xmlns:a16="http://schemas.microsoft.com/office/drawing/2014/main" id="{78E1FE85-9794-4CBB-8928-4C831E99E0F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3" name="Freeform 9">
                <a:extLst>
                  <a:ext uri="{FF2B5EF4-FFF2-40B4-BE49-F238E27FC236}">
                    <a16:creationId xmlns:a16="http://schemas.microsoft.com/office/drawing/2014/main" id="{A2613F9D-04DD-420B-B4BE-8D89A3F9AE0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4" name="Freeform 10">
                <a:extLst>
                  <a:ext uri="{FF2B5EF4-FFF2-40B4-BE49-F238E27FC236}">
                    <a16:creationId xmlns:a16="http://schemas.microsoft.com/office/drawing/2014/main" id="{A250239C-101F-422A-BFD5-FC880249203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5" name="Freeform 11">
                <a:extLst>
                  <a:ext uri="{FF2B5EF4-FFF2-40B4-BE49-F238E27FC236}">
                    <a16:creationId xmlns:a16="http://schemas.microsoft.com/office/drawing/2014/main" id="{FF06508E-8492-450D-A85E-8E637DF29B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6" name="Freeform 12">
                <a:extLst>
                  <a:ext uri="{FF2B5EF4-FFF2-40B4-BE49-F238E27FC236}">
                    <a16:creationId xmlns:a16="http://schemas.microsoft.com/office/drawing/2014/main" id="{45F1AD00-7044-4BF5-B938-E5F8D387A7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7" name="Freeform 13">
                <a:extLst>
                  <a:ext uri="{FF2B5EF4-FFF2-40B4-BE49-F238E27FC236}">
                    <a16:creationId xmlns:a16="http://schemas.microsoft.com/office/drawing/2014/main" id="{E1786564-9A3E-4ED5-8ECB-5F399EAEC4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8" name="Freeform 14">
                <a:extLst>
                  <a:ext uri="{FF2B5EF4-FFF2-40B4-BE49-F238E27FC236}">
                    <a16:creationId xmlns:a16="http://schemas.microsoft.com/office/drawing/2014/main" id="{841F6B71-CB51-467D-818C-657487BA9C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9" name="Freeform 15">
                <a:extLst>
                  <a:ext uri="{FF2B5EF4-FFF2-40B4-BE49-F238E27FC236}">
                    <a16:creationId xmlns:a16="http://schemas.microsoft.com/office/drawing/2014/main" id="{9C761FB9-5BE1-4DB2-ADED-275F3F16520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0" name="Freeform 16">
                <a:extLst>
                  <a:ext uri="{FF2B5EF4-FFF2-40B4-BE49-F238E27FC236}">
                    <a16:creationId xmlns:a16="http://schemas.microsoft.com/office/drawing/2014/main" id="{DB39D44E-A7DA-4ED2-87F6-BF9FCBE1BD8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81" name="Group 17">
              <a:extLst>
                <a:ext uri="{FF2B5EF4-FFF2-40B4-BE49-F238E27FC236}">
                  <a16:creationId xmlns:a16="http://schemas.microsoft.com/office/drawing/2014/main" id="{F9C1AD8F-F9FF-4C8F-8616-885B719F6B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62482" name="Rectangle 18">
                <a:extLst>
                  <a:ext uri="{FF2B5EF4-FFF2-40B4-BE49-F238E27FC236}">
                    <a16:creationId xmlns:a16="http://schemas.microsoft.com/office/drawing/2014/main" id="{95F844C5-6096-4120-B84B-4F17130DC9C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3" name="Rectangle 19">
                <a:extLst>
                  <a:ext uri="{FF2B5EF4-FFF2-40B4-BE49-F238E27FC236}">
                    <a16:creationId xmlns:a16="http://schemas.microsoft.com/office/drawing/2014/main" id="{89AA07E3-E483-4952-B8DC-A2E903189BA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4" name="Rectangle 20">
                <a:extLst>
                  <a:ext uri="{FF2B5EF4-FFF2-40B4-BE49-F238E27FC236}">
                    <a16:creationId xmlns:a16="http://schemas.microsoft.com/office/drawing/2014/main" id="{165D350D-60C0-40E1-B679-80E400762C2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5" name="Rectangle 21">
                <a:extLst>
                  <a:ext uri="{FF2B5EF4-FFF2-40B4-BE49-F238E27FC236}">
                    <a16:creationId xmlns:a16="http://schemas.microsoft.com/office/drawing/2014/main" id="{C1B8F291-439D-4FE9-A723-B1519776DE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6" name="Rectangle 22">
                <a:extLst>
                  <a:ext uri="{FF2B5EF4-FFF2-40B4-BE49-F238E27FC236}">
                    <a16:creationId xmlns:a16="http://schemas.microsoft.com/office/drawing/2014/main" id="{7268813F-389D-4065-86AF-761E1D507B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Rectangle 23">
                <a:extLst>
                  <a:ext uri="{FF2B5EF4-FFF2-40B4-BE49-F238E27FC236}">
                    <a16:creationId xmlns:a16="http://schemas.microsoft.com/office/drawing/2014/main" id="{EBED699E-C647-4546-A0BF-5B0620191B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8" name="Rectangle 24">
                <a:extLst>
                  <a:ext uri="{FF2B5EF4-FFF2-40B4-BE49-F238E27FC236}">
                    <a16:creationId xmlns:a16="http://schemas.microsoft.com/office/drawing/2014/main" id="{36FBF0D7-FD57-4E3C-B7EF-304E54D05F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9" name="Rectangle 25">
                <a:extLst>
                  <a:ext uri="{FF2B5EF4-FFF2-40B4-BE49-F238E27FC236}">
                    <a16:creationId xmlns:a16="http://schemas.microsoft.com/office/drawing/2014/main" id="{008A7D8D-1F27-42D2-AF7E-D517D05BA3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0" name="Rectangle 26">
                <a:extLst>
                  <a:ext uri="{FF2B5EF4-FFF2-40B4-BE49-F238E27FC236}">
                    <a16:creationId xmlns:a16="http://schemas.microsoft.com/office/drawing/2014/main" id="{AE04D566-DE95-4CD0-9270-04B54518AB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1" name="Rectangle 27">
                <a:extLst>
                  <a:ext uri="{FF2B5EF4-FFF2-40B4-BE49-F238E27FC236}">
                    <a16:creationId xmlns:a16="http://schemas.microsoft.com/office/drawing/2014/main" id="{FB61C8A0-D7D2-429C-B9DC-010713E4F8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2" name="Rectangle 28">
                <a:extLst>
                  <a:ext uri="{FF2B5EF4-FFF2-40B4-BE49-F238E27FC236}">
                    <a16:creationId xmlns:a16="http://schemas.microsoft.com/office/drawing/2014/main" id="{A30D290B-E82F-44F3-9AF5-4509078D82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3" name="Rectangle 29">
                <a:extLst>
                  <a:ext uri="{FF2B5EF4-FFF2-40B4-BE49-F238E27FC236}">
                    <a16:creationId xmlns:a16="http://schemas.microsoft.com/office/drawing/2014/main" id="{FB22DE8F-D453-42D6-A669-A5EB30DDCC5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4" name="Rectangle 30">
                <a:extLst>
                  <a:ext uri="{FF2B5EF4-FFF2-40B4-BE49-F238E27FC236}">
                    <a16:creationId xmlns:a16="http://schemas.microsoft.com/office/drawing/2014/main" id="{F659229B-2F2E-4A8E-90A1-DB7C7CD9EA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5" name="Rectangle 31">
                <a:extLst>
                  <a:ext uri="{FF2B5EF4-FFF2-40B4-BE49-F238E27FC236}">
                    <a16:creationId xmlns:a16="http://schemas.microsoft.com/office/drawing/2014/main" id="{97A77274-3B70-45BA-A5EC-25771BF1ABF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6" name="Rectangle 32">
                <a:extLst>
                  <a:ext uri="{FF2B5EF4-FFF2-40B4-BE49-F238E27FC236}">
                    <a16:creationId xmlns:a16="http://schemas.microsoft.com/office/drawing/2014/main" id="{60858E22-E897-4EAA-ADD3-D2409E8743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7" name="Rectangle 33">
                <a:extLst>
                  <a:ext uri="{FF2B5EF4-FFF2-40B4-BE49-F238E27FC236}">
                    <a16:creationId xmlns:a16="http://schemas.microsoft.com/office/drawing/2014/main" id="{ABD9749C-6257-4A81-B078-7C07302CAD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8" name="Rectangle 34">
                <a:extLst>
                  <a:ext uri="{FF2B5EF4-FFF2-40B4-BE49-F238E27FC236}">
                    <a16:creationId xmlns:a16="http://schemas.microsoft.com/office/drawing/2014/main" id="{2C2969DD-E2F7-45CD-B26B-79DF8DEE4EC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9" name="Rectangle 35">
                <a:extLst>
                  <a:ext uri="{FF2B5EF4-FFF2-40B4-BE49-F238E27FC236}">
                    <a16:creationId xmlns:a16="http://schemas.microsoft.com/office/drawing/2014/main" id="{EB707E86-CD2E-4EA3-BECE-A9B9544A15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0" name="Rectangle 36">
                <a:extLst>
                  <a:ext uri="{FF2B5EF4-FFF2-40B4-BE49-F238E27FC236}">
                    <a16:creationId xmlns:a16="http://schemas.microsoft.com/office/drawing/2014/main" id="{B29614B5-EF4B-4A90-877A-3E18720721B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1" name="Rectangle 37">
                <a:extLst>
                  <a:ext uri="{FF2B5EF4-FFF2-40B4-BE49-F238E27FC236}">
                    <a16:creationId xmlns:a16="http://schemas.microsoft.com/office/drawing/2014/main" id="{7B007CE0-7930-413C-B932-45E6F691369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2" name="Rectangle 38">
                <a:extLst>
                  <a:ext uri="{FF2B5EF4-FFF2-40B4-BE49-F238E27FC236}">
                    <a16:creationId xmlns:a16="http://schemas.microsoft.com/office/drawing/2014/main" id="{B7CDFBFA-02AE-46B1-BE38-11FD23D376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3" name="Rectangle 39">
                <a:extLst>
                  <a:ext uri="{FF2B5EF4-FFF2-40B4-BE49-F238E27FC236}">
                    <a16:creationId xmlns:a16="http://schemas.microsoft.com/office/drawing/2014/main" id="{EA7E0F08-93AB-4344-BF27-95B5FDA129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4" name="Rectangle 40">
                <a:extLst>
                  <a:ext uri="{FF2B5EF4-FFF2-40B4-BE49-F238E27FC236}">
                    <a16:creationId xmlns:a16="http://schemas.microsoft.com/office/drawing/2014/main" id="{5591150E-6C4E-4904-9477-42928718E5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5" name="Rectangle 41">
                <a:extLst>
                  <a:ext uri="{FF2B5EF4-FFF2-40B4-BE49-F238E27FC236}">
                    <a16:creationId xmlns:a16="http://schemas.microsoft.com/office/drawing/2014/main" id="{A01D7C3E-858E-4FF6-870C-A63D9C41CC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6" name="Rectangle 42">
                <a:extLst>
                  <a:ext uri="{FF2B5EF4-FFF2-40B4-BE49-F238E27FC236}">
                    <a16:creationId xmlns:a16="http://schemas.microsoft.com/office/drawing/2014/main" id="{275CBB44-D42B-4ABD-84F1-D30226BB667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7" name="Rectangle 43">
                <a:extLst>
                  <a:ext uri="{FF2B5EF4-FFF2-40B4-BE49-F238E27FC236}">
                    <a16:creationId xmlns:a16="http://schemas.microsoft.com/office/drawing/2014/main" id="{88B37ECF-15BC-4619-BD31-8338E402C7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8" name="Rectangle 44">
                <a:extLst>
                  <a:ext uri="{FF2B5EF4-FFF2-40B4-BE49-F238E27FC236}">
                    <a16:creationId xmlns:a16="http://schemas.microsoft.com/office/drawing/2014/main" id="{A080DCDA-CAA1-4F73-B904-C446D9D9D7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9" name="Rectangle 45">
                <a:extLst>
                  <a:ext uri="{FF2B5EF4-FFF2-40B4-BE49-F238E27FC236}">
                    <a16:creationId xmlns:a16="http://schemas.microsoft.com/office/drawing/2014/main" id="{2675FEB8-2131-407E-BE2F-7C5B8F43B1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0" name="Rectangle 46">
                <a:extLst>
                  <a:ext uri="{FF2B5EF4-FFF2-40B4-BE49-F238E27FC236}">
                    <a16:creationId xmlns:a16="http://schemas.microsoft.com/office/drawing/2014/main" id="{9BDFF647-4BE7-4703-8C77-10B094A9D9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1" name="Rectangle 47">
                <a:extLst>
                  <a:ext uri="{FF2B5EF4-FFF2-40B4-BE49-F238E27FC236}">
                    <a16:creationId xmlns:a16="http://schemas.microsoft.com/office/drawing/2014/main" id="{68AFFD2E-C5C8-4438-BA5E-2F3A629450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2" name="Rectangle 48">
                <a:extLst>
                  <a:ext uri="{FF2B5EF4-FFF2-40B4-BE49-F238E27FC236}">
                    <a16:creationId xmlns:a16="http://schemas.microsoft.com/office/drawing/2014/main" id="{299EE7E8-5DEE-40E5-855F-9ED798D717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3" name="Rectangle 49">
                <a:extLst>
                  <a:ext uri="{FF2B5EF4-FFF2-40B4-BE49-F238E27FC236}">
                    <a16:creationId xmlns:a16="http://schemas.microsoft.com/office/drawing/2014/main" id="{71F877BB-C010-4F23-97D8-30C0B5A2B4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4" name="Rectangle 50">
                <a:extLst>
                  <a:ext uri="{FF2B5EF4-FFF2-40B4-BE49-F238E27FC236}">
                    <a16:creationId xmlns:a16="http://schemas.microsoft.com/office/drawing/2014/main" id="{A5C41462-FAAB-4022-A291-E20FD513A11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5" name="Rectangle 51">
                <a:extLst>
                  <a:ext uri="{FF2B5EF4-FFF2-40B4-BE49-F238E27FC236}">
                    <a16:creationId xmlns:a16="http://schemas.microsoft.com/office/drawing/2014/main" id="{B1FEDF84-ACAD-4C45-805A-172E3DB92C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6" name="Rectangle 52">
                <a:extLst>
                  <a:ext uri="{FF2B5EF4-FFF2-40B4-BE49-F238E27FC236}">
                    <a16:creationId xmlns:a16="http://schemas.microsoft.com/office/drawing/2014/main" id="{8E27D332-1F59-4B7B-B12D-67F22724CC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7" name="Rectangle 53">
                <a:extLst>
                  <a:ext uri="{FF2B5EF4-FFF2-40B4-BE49-F238E27FC236}">
                    <a16:creationId xmlns:a16="http://schemas.microsoft.com/office/drawing/2014/main" id="{ACD77A97-3788-49BD-B465-FCD97F8332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8" name="Rectangle 54">
                <a:extLst>
                  <a:ext uri="{FF2B5EF4-FFF2-40B4-BE49-F238E27FC236}">
                    <a16:creationId xmlns:a16="http://schemas.microsoft.com/office/drawing/2014/main" id="{B1E2876D-ED69-4099-B47A-27A7584E96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9" name="Rectangle 55">
                <a:extLst>
                  <a:ext uri="{FF2B5EF4-FFF2-40B4-BE49-F238E27FC236}">
                    <a16:creationId xmlns:a16="http://schemas.microsoft.com/office/drawing/2014/main" id="{788A8CF8-A07C-4305-BAA3-89886CF892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0" name="Rectangle 56">
                <a:extLst>
                  <a:ext uri="{FF2B5EF4-FFF2-40B4-BE49-F238E27FC236}">
                    <a16:creationId xmlns:a16="http://schemas.microsoft.com/office/drawing/2014/main" id="{40F998AE-1289-4AED-BC81-B550254102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1" name="Rectangle 57">
                <a:extLst>
                  <a:ext uri="{FF2B5EF4-FFF2-40B4-BE49-F238E27FC236}">
                    <a16:creationId xmlns:a16="http://schemas.microsoft.com/office/drawing/2014/main" id="{B6E975DD-0D6A-491A-917E-40CBA82517B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2" name="Rectangle 58">
                <a:extLst>
                  <a:ext uri="{FF2B5EF4-FFF2-40B4-BE49-F238E27FC236}">
                    <a16:creationId xmlns:a16="http://schemas.microsoft.com/office/drawing/2014/main" id="{65ECD1FC-B187-4E84-B9D3-A8FF2A929C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3" name="Rectangle 59">
                <a:extLst>
                  <a:ext uri="{FF2B5EF4-FFF2-40B4-BE49-F238E27FC236}">
                    <a16:creationId xmlns:a16="http://schemas.microsoft.com/office/drawing/2014/main" id="{4EADF9B6-CF27-44C5-8DC6-E34137E652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4" name="Rectangle 60">
                <a:extLst>
                  <a:ext uri="{FF2B5EF4-FFF2-40B4-BE49-F238E27FC236}">
                    <a16:creationId xmlns:a16="http://schemas.microsoft.com/office/drawing/2014/main" id="{35605568-9D22-46A2-BED1-03524B4228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5" name="Rectangle 61">
                <a:extLst>
                  <a:ext uri="{FF2B5EF4-FFF2-40B4-BE49-F238E27FC236}">
                    <a16:creationId xmlns:a16="http://schemas.microsoft.com/office/drawing/2014/main" id="{5635F94E-7DE6-4BFD-B870-C82ECCD5A7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6" name="Rectangle 62">
                <a:extLst>
                  <a:ext uri="{FF2B5EF4-FFF2-40B4-BE49-F238E27FC236}">
                    <a16:creationId xmlns:a16="http://schemas.microsoft.com/office/drawing/2014/main" id="{896192EA-8E45-46C2-8C2F-24AD231A236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7" name="Rectangle 63">
                <a:extLst>
                  <a:ext uri="{FF2B5EF4-FFF2-40B4-BE49-F238E27FC236}">
                    <a16:creationId xmlns:a16="http://schemas.microsoft.com/office/drawing/2014/main" id="{3DE6E1E9-86A7-4AD1-A049-9F896F3CB5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8" name="Rectangle 64">
                <a:extLst>
                  <a:ext uri="{FF2B5EF4-FFF2-40B4-BE49-F238E27FC236}">
                    <a16:creationId xmlns:a16="http://schemas.microsoft.com/office/drawing/2014/main" id="{EE2F3966-B0B0-4954-A577-E67BD155AA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9" name="Rectangle 65">
                <a:extLst>
                  <a:ext uri="{FF2B5EF4-FFF2-40B4-BE49-F238E27FC236}">
                    <a16:creationId xmlns:a16="http://schemas.microsoft.com/office/drawing/2014/main" id="{D14A7CB5-C255-49B8-8770-4F0141BD12E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0" name="Rectangle 66">
                <a:extLst>
                  <a:ext uri="{FF2B5EF4-FFF2-40B4-BE49-F238E27FC236}">
                    <a16:creationId xmlns:a16="http://schemas.microsoft.com/office/drawing/2014/main" id="{C05FE4BD-DC8C-462C-A5E8-78AD048EDF1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1" name="Rectangle 67">
                <a:extLst>
                  <a:ext uri="{FF2B5EF4-FFF2-40B4-BE49-F238E27FC236}">
                    <a16:creationId xmlns:a16="http://schemas.microsoft.com/office/drawing/2014/main" id="{D7D2DA35-5ACF-4D27-8214-366A2F1853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2" name="Rectangle 68">
                <a:extLst>
                  <a:ext uri="{FF2B5EF4-FFF2-40B4-BE49-F238E27FC236}">
                    <a16:creationId xmlns:a16="http://schemas.microsoft.com/office/drawing/2014/main" id="{03C269F4-AF5A-4476-91D8-8E0D046970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3" name="Rectangle 69">
                <a:extLst>
                  <a:ext uri="{FF2B5EF4-FFF2-40B4-BE49-F238E27FC236}">
                    <a16:creationId xmlns:a16="http://schemas.microsoft.com/office/drawing/2014/main" id="{B183B080-8B06-4953-A7BE-61C64ED846C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4" name="Rectangle 70">
                <a:extLst>
                  <a:ext uri="{FF2B5EF4-FFF2-40B4-BE49-F238E27FC236}">
                    <a16:creationId xmlns:a16="http://schemas.microsoft.com/office/drawing/2014/main" id="{48458C50-6658-46B8-92B4-80D5458C6C5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5" name="Rectangle 71">
                <a:extLst>
                  <a:ext uri="{FF2B5EF4-FFF2-40B4-BE49-F238E27FC236}">
                    <a16:creationId xmlns:a16="http://schemas.microsoft.com/office/drawing/2014/main" id="{20C70FF7-7477-4C76-B878-CBDC72C2EB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6" name="Rectangle 72">
                <a:extLst>
                  <a:ext uri="{FF2B5EF4-FFF2-40B4-BE49-F238E27FC236}">
                    <a16:creationId xmlns:a16="http://schemas.microsoft.com/office/drawing/2014/main" id="{1DDDD8E5-F6E8-4D8E-A951-F25DD6AFA6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7" name="Rectangle 73">
                <a:extLst>
                  <a:ext uri="{FF2B5EF4-FFF2-40B4-BE49-F238E27FC236}">
                    <a16:creationId xmlns:a16="http://schemas.microsoft.com/office/drawing/2014/main" id="{2CF7D3D3-5453-4D01-82F6-D010211544B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8" name="Rectangle 74">
                <a:extLst>
                  <a:ext uri="{FF2B5EF4-FFF2-40B4-BE49-F238E27FC236}">
                    <a16:creationId xmlns:a16="http://schemas.microsoft.com/office/drawing/2014/main" id="{D7618D53-F264-48D5-A7DD-F5A6CC5477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9" name="Rectangle 75">
                <a:extLst>
                  <a:ext uri="{FF2B5EF4-FFF2-40B4-BE49-F238E27FC236}">
                    <a16:creationId xmlns:a16="http://schemas.microsoft.com/office/drawing/2014/main" id="{BC5DE2F6-F4F9-4C2B-8DA3-0499331429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0" name="Rectangle 76">
                <a:extLst>
                  <a:ext uri="{FF2B5EF4-FFF2-40B4-BE49-F238E27FC236}">
                    <a16:creationId xmlns:a16="http://schemas.microsoft.com/office/drawing/2014/main" id="{8A9F89FA-48B1-454D-A0D1-F63DEA0390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1" name="Rectangle 77">
                <a:extLst>
                  <a:ext uri="{FF2B5EF4-FFF2-40B4-BE49-F238E27FC236}">
                    <a16:creationId xmlns:a16="http://schemas.microsoft.com/office/drawing/2014/main" id="{8DE246ED-92BF-4A5B-9FE9-0AA5D018B6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2" name="Rectangle 78">
                <a:extLst>
                  <a:ext uri="{FF2B5EF4-FFF2-40B4-BE49-F238E27FC236}">
                    <a16:creationId xmlns:a16="http://schemas.microsoft.com/office/drawing/2014/main" id="{E97261F8-12B4-40F4-B9A6-60B01D704C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3" name="Rectangle 79">
                <a:extLst>
                  <a:ext uri="{FF2B5EF4-FFF2-40B4-BE49-F238E27FC236}">
                    <a16:creationId xmlns:a16="http://schemas.microsoft.com/office/drawing/2014/main" id="{7DF69C48-714B-4088-8F11-F58B25D903E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4" name="Rectangle 80">
                <a:extLst>
                  <a:ext uri="{FF2B5EF4-FFF2-40B4-BE49-F238E27FC236}">
                    <a16:creationId xmlns:a16="http://schemas.microsoft.com/office/drawing/2014/main" id="{5C9B1963-38AD-4C3F-8C97-74E057DAF80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5" name="Freeform 81">
                <a:extLst>
                  <a:ext uri="{FF2B5EF4-FFF2-40B4-BE49-F238E27FC236}">
                    <a16:creationId xmlns:a16="http://schemas.microsoft.com/office/drawing/2014/main" id="{0FA18A66-B052-4DD0-B763-BDC0AD1D84E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6" name="Rectangle 82">
                <a:extLst>
                  <a:ext uri="{FF2B5EF4-FFF2-40B4-BE49-F238E27FC236}">
                    <a16:creationId xmlns:a16="http://schemas.microsoft.com/office/drawing/2014/main" id="{4337E08F-6A39-4870-9DD7-7A5124B6AB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7" name="Rectangle 83">
                <a:extLst>
                  <a:ext uri="{FF2B5EF4-FFF2-40B4-BE49-F238E27FC236}">
                    <a16:creationId xmlns:a16="http://schemas.microsoft.com/office/drawing/2014/main" id="{B1D269FE-792C-44AD-B6A4-E5BF02C95C8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8" name="Rectangle 84">
                <a:extLst>
                  <a:ext uri="{FF2B5EF4-FFF2-40B4-BE49-F238E27FC236}">
                    <a16:creationId xmlns:a16="http://schemas.microsoft.com/office/drawing/2014/main" id="{1CACE29C-C9EC-47F3-813C-34AD23A1AD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9" name="Rectangle 85">
                <a:extLst>
                  <a:ext uri="{FF2B5EF4-FFF2-40B4-BE49-F238E27FC236}">
                    <a16:creationId xmlns:a16="http://schemas.microsoft.com/office/drawing/2014/main" id="{C2F58E87-2366-4C49-A2A6-C401FFE7BD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0" name="Rectangle 86">
                <a:extLst>
                  <a:ext uri="{FF2B5EF4-FFF2-40B4-BE49-F238E27FC236}">
                    <a16:creationId xmlns:a16="http://schemas.microsoft.com/office/drawing/2014/main" id="{3A1C005D-4A27-48DA-82F7-1CBE655C1E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1" name="Rectangle 87">
                <a:extLst>
                  <a:ext uri="{FF2B5EF4-FFF2-40B4-BE49-F238E27FC236}">
                    <a16:creationId xmlns:a16="http://schemas.microsoft.com/office/drawing/2014/main" id="{749D3110-C965-442E-B569-4DDF40D522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2" name="Rectangle 88">
                <a:extLst>
                  <a:ext uri="{FF2B5EF4-FFF2-40B4-BE49-F238E27FC236}">
                    <a16:creationId xmlns:a16="http://schemas.microsoft.com/office/drawing/2014/main" id="{2844EE22-8D89-45F4-BD1C-917E4BCBE4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3" name="Rectangle 89">
                <a:extLst>
                  <a:ext uri="{FF2B5EF4-FFF2-40B4-BE49-F238E27FC236}">
                    <a16:creationId xmlns:a16="http://schemas.microsoft.com/office/drawing/2014/main" id="{E658ACAF-CB14-4372-9B0B-7FF2C5ACF7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4" name="Rectangle 90">
                <a:extLst>
                  <a:ext uri="{FF2B5EF4-FFF2-40B4-BE49-F238E27FC236}">
                    <a16:creationId xmlns:a16="http://schemas.microsoft.com/office/drawing/2014/main" id="{96E39DE2-744E-4A52-BD30-9D6D088AB5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5" name="Rectangle 91">
                <a:extLst>
                  <a:ext uri="{FF2B5EF4-FFF2-40B4-BE49-F238E27FC236}">
                    <a16:creationId xmlns:a16="http://schemas.microsoft.com/office/drawing/2014/main" id="{82FA230F-41E6-410B-8E6D-216AB8B5DE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6" name="Rectangle 92">
                <a:extLst>
                  <a:ext uri="{FF2B5EF4-FFF2-40B4-BE49-F238E27FC236}">
                    <a16:creationId xmlns:a16="http://schemas.microsoft.com/office/drawing/2014/main" id="{719A0F5A-93FB-4BCB-AF2C-8CB92E5867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7" name="Rectangle 93">
                <a:extLst>
                  <a:ext uri="{FF2B5EF4-FFF2-40B4-BE49-F238E27FC236}">
                    <a16:creationId xmlns:a16="http://schemas.microsoft.com/office/drawing/2014/main" id="{A4D20ABF-BA5A-4BED-98AC-4428E27787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8" name="Rectangle 94">
                <a:extLst>
                  <a:ext uri="{FF2B5EF4-FFF2-40B4-BE49-F238E27FC236}">
                    <a16:creationId xmlns:a16="http://schemas.microsoft.com/office/drawing/2014/main" id="{85AC08D9-B9AB-4ACC-81DA-4FB2A7555D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9" name="Rectangle 95">
                <a:extLst>
                  <a:ext uri="{FF2B5EF4-FFF2-40B4-BE49-F238E27FC236}">
                    <a16:creationId xmlns:a16="http://schemas.microsoft.com/office/drawing/2014/main" id="{CA42AA5E-9F6E-47C5-B6C2-88CD483508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0" name="Rectangle 96">
                <a:extLst>
                  <a:ext uri="{FF2B5EF4-FFF2-40B4-BE49-F238E27FC236}">
                    <a16:creationId xmlns:a16="http://schemas.microsoft.com/office/drawing/2014/main" id="{3B46BC77-40C0-4889-BD16-CCB49D842D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1" name="Rectangle 97">
                <a:extLst>
                  <a:ext uri="{FF2B5EF4-FFF2-40B4-BE49-F238E27FC236}">
                    <a16:creationId xmlns:a16="http://schemas.microsoft.com/office/drawing/2014/main" id="{170C4AD5-EEF4-48C4-8F45-6C4195940B3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2" name="Rectangle 98">
                <a:extLst>
                  <a:ext uri="{FF2B5EF4-FFF2-40B4-BE49-F238E27FC236}">
                    <a16:creationId xmlns:a16="http://schemas.microsoft.com/office/drawing/2014/main" id="{8A4C93C7-87B4-4C07-A819-4DB89E5CF2F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3" name="Rectangle 99">
                <a:extLst>
                  <a:ext uri="{FF2B5EF4-FFF2-40B4-BE49-F238E27FC236}">
                    <a16:creationId xmlns:a16="http://schemas.microsoft.com/office/drawing/2014/main" id="{878A66CD-1D6B-4162-BD4D-1E66677EF62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4" name="Rectangle 100">
                <a:extLst>
                  <a:ext uri="{FF2B5EF4-FFF2-40B4-BE49-F238E27FC236}">
                    <a16:creationId xmlns:a16="http://schemas.microsoft.com/office/drawing/2014/main" id="{9F21C067-6344-472D-9C5B-4014C61942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5" name="Rectangle 101">
                <a:extLst>
                  <a:ext uri="{FF2B5EF4-FFF2-40B4-BE49-F238E27FC236}">
                    <a16:creationId xmlns:a16="http://schemas.microsoft.com/office/drawing/2014/main" id="{D56F52E9-4651-4EB2-9BA5-6EFD772B34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6" name="Rectangle 102">
                <a:extLst>
                  <a:ext uri="{FF2B5EF4-FFF2-40B4-BE49-F238E27FC236}">
                    <a16:creationId xmlns:a16="http://schemas.microsoft.com/office/drawing/2014/main" id="{021053C5-3716-443A-8407-793DF2EFC6E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7" name="Rectangle 103">
                <a:extLst>
                  <a:ext uri="{FF2B5EF4-FFF2-40B4-BE49-F238E27FC236}">
                    <a16:creationId xmlns:a16="http://schemas.microsoft.com/office/drawing/2014/main" id="{B2B0955C-B2AB-4B19-AF66-78BB363598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8" name="Rectangle 104">
                <a:extLst>
                  <a:ext uri="{FF2B5EF4-FFF2-40B4-BE49-F238E27FC236}">
                    <a16:creationId xmlns:a16="http://schemas.microsoft.com/office/drawing/2014/main" id="{25874178-CA1A-4327-AD58-67066C092A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9" name="Rectangle 105">
                <a:extLst>
                  <a:ext uri="{FF2B5EF4-FFF2-40B4-BE49-F238E27FC236}">
                    <a16:creationId xmlns:a16="http://schemas.microsoft.com/office/drawing/2014/main" id="{C0171C0B-0D73-41D7-89B4-EFAEE5F8B85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0" name="Rectangle 106">
                <a:extLst>
                  <a:ext uri="{FF2B5EF4-FFF2-40B4-BE49-F238E27FC236}">
                    <a16:creationId xmlns:a16="http://schemas.microsoft.com/office/drawing/2014/main" id="{9F2ABD3A-06EF-443B-B54E-4706C977D3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1" name="Rectangle 107">
                <a:extLst>
                  <a:ext uri="{FF2B5EF4-FFF2-40B4-BE49-F238E27FC236}">
                    <a16:creationId xmlns:a16="http://schemas.microsoft.com/office/drawing/2014/main" id="{5DE4EE58-9AE6-4FA5-9E7A-31C4E68BD1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2" name="Rectangle 108">
                <a:extLst>
                  <a:ext uri="{FF2B5EF4-FFF2-40B4-BE49-F238E27FC236}">
                    <a16:creationId xmlns:a16="http://schemas.microsoft.com/office/drawing/2014/main" id="{AC4D8A40-667D-438B-A1FF-9A53B7776C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3" name="Rectangle 109">
                <a:extLst>
                  <a:ext uri="{FF2B5EF4-FFF2-40B4-BE49-F238E27FC236}">
                    <a16:creationId xmlns:a16="http://schemas.microsoft.com/office/drawing/2014/main" id="{F0B46788-6F2C-4B46-AF52-CCD338BADE6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4" name="Rectangle 110">
                <a:extLst>
                  <a:ext uri="{FF2B5EF4-FFF2-40B4-BE49-F238E27FC236}">
                    <a16:creationId xmlns:a16="http://schemas.microsoft.com/office/drawing/2014/main" id="{2BFBBBA1-8270-49C3-8256-467E054AC9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5" name="Rectangle 111">
                <a:extLst>
                  <a:ext uri="{FF2B5EF4-FFF2-40B4-BE49-F238E27FC236}">
                    <a16:creationId xmlns:a16="http://schemas.microsoft.com/office/drawing/2014/main" id="{A9BD6F3C-D5F3-402C-B49A-531F65D6E7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6" name="Rectangle 112">
                <a:extLst>
                  <a:ext uri="{FF2B5EF4-FFF2-40B4-BE49-F238E27FC236}">
                    <a16:creationId xmlns:a16="http://schemas.microsoft.com/office/drawing/2014/main" id="{ABBFC1F7-6D76-43CD-BF0F-6AF5B71CE8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7" name="Rectangle 113">
                <a:extLst>
                  <a:ext uri="{FF2B5EF4-FFF2-40B4-BE49-F238E27FC236}">
                    <a16:creationId xmlns:a16="http://schemas.microsoft.com/office/drawing/2014/main" id="{07D1A293-1205-49E5-B38B-CA330F251A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8" name="Rectangle 114">
                <a:extLst>
                  <a:ext uri="{FF2B5EF4-FFF2-40B4-BE49-F238E27FC236}">
                    <a16:creationId xmlns:a16="http://schemas.microsoft.com/office/drawing/2014/main" id="{81A870DE-6F18-45A5-BAF3-ED90839FDC2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9" name="Rectangle 115">
                <a:extLst>
                  <a:ext uri="{FF2B5EF4-FFF2-40B4-BE49-F238E27FC236}">
                    <a16:creationId xmlns:a16="http://schemas.microsoft.com/office/drawing/2014/main" id="{FA7D3E0C-33E3-434F-8810-31F783DAE28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0" name="Rectangle 116">
                <a:extLst>
                  <a:ext uri="{FF2B5EF4-FFF2-40B4-BE49-F238E27FC236}">
                    <a16:creationId xmlns:a16="http://schemas.microsoft.com/office/drawing/2014/main" id="{0CC17C59-0D6B-4237-AF9F-49243B1D7F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1" name="Rectangle 117">
                <a:extLst>
                  <a:ext uri="{FF2B5EF4-FFF2-40B4-BE49-F238E27FC236}">
                    <a16:creationId xmlns:a16="http://schemas.microsoft.com/office/drawing/2014/main" id="{FB224354-0117-4FAD-8671-2B379AB22B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2" name="Rectangle 118">
                <a:extLst>
                  <a:ext uri="{FF2B5EF4-FFF2-40B4-BE49-F238E27FC236}">
                    <a16:creationId xmlns:a16="http://schemas.microsoft.com/office/drawing/2014/main" id="{939526C1-7C1D-4C88-A29F-3914FB3F36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3" name="Rectangle 119">
                <a:extLst>
                  <a:ext uri="{FF2B5EF4-FFF2-40B4-BE49-F238E27FC236}">
                    <a16:creationId xmlns:a16="http://schemas.microsoft.com/office/drawing/2014/main" id="{2415BDBB-A3CC-4414-8932-C7A8C980FEC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4" name="Rectangle 120">
                <a:extLst>
                  <a:ext uri="{FF2B5EF4-FFF2-40B4-BE49-F238E27FC236}">
                    <a16:creationId xmlns:a16="http://schemas.microsoft.com/office/drawing/2014/main" id="{002FDA50-E1A7-458D-9970-255C9752EC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5" name="Rectangle 121">
                <a:extLst>
                  <a:ext uri="{FF2B5EF4-FFF2-40B4-BE49-F238E27FC236}">
                    <a16:creationId xmlns:a16="http://schemas.microsoft.com/office/drawing/2014/main" id="{C8CE2CD6-9840-404C-B560-BF0E451A87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6" name="Rectangle 122">
                <a:extLst>
                  <a:ext uri="{FF2B5EF4-FFF2-40B4-BE49-F238E27FC236}">
                    <a16:creationId xmlns:a16="http://schemas.microsoft.com/office/drawing/2014/main" id="{B7B8CD91-1632-4FAE-A274-4369EB9150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7" name="Rectangle 123">
                <a:extLst>
                  <a:ext uri="{FF2B5EF4-FFF2-40B4-BE49-F238E27FC236}">
                    <a16:creationId xmlns:a16="http://schemas.microsoft.com/office/drawing/2014/main" id="{A83D98A2-F1EA-4A29-A245-D5CF61F67C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8" name="Rectangle 124">
                <a:extLst>
                  <a:ext uri="{FF2B5EF4-FFF2-40B4-BE49-F238E27FC236}">
                    <a16:creationId xmlns:a16="http://schemas.microsoft.com/office/drawing/2014/main" id="{F2E50C2D-A5DE-4FCD-91CA-B0E6B48BDD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9" name="Rectangle 125">
                <a:extLst>
                  <a:ext uri="{FF2B5EF4-FFF2-40B4-BE49-F238E27FC236}">
                    <a16:creationId xmlns:a16="http://schemas.microsoft.com/office/drawing/2014/main" id="{9F3A7A04-2E1B-4108-B388-4433FF2941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0" name="Rectangle 126">
                <a:extLst>
                  <a:ext uri="{FF2B5EF4-FFF2-40B4-BE49-F238E27FC236}">
                    <a16:creationId xmlns:a16="http://schemas.microsoft.com/office/drawing/2014/main" id="{80867321-01D5-488A-B8EC-A1FDC675D28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1" name="Rectangle 127">
                <a:extLst>
                  <a:ext uri="{FF2B5EF4-FFF2-40B4-BE49-F238E27FC236}">
                    <a16:creationId xmlns:a16="http://schemas.microsoft.com/office/drawing/2014/main" id="{2A0F9726-00B9-4CBD-97C8-25BEC4F2F85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2" name="Rectangle 128">
                <a:extLst>
                  <a:ext uri="{FF2B5EF4-FFF2-40B4-BE49-F238E27FC236}">
                    <a16:creationId xmlns:a16="http://schemas.microsoft.com/office/drawing/2014/main" id="{6CE594F3-FAA3-4ECE-9252-E6E1D025E1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3" name="Rectangle 129">
                <a:extLst>
                  <a:ext uri="{FF2B5EF4-FFF2-40B4-BE49-F238E27FC236}">
                    <a16:creationId xmlns:a16="http://schemas.microsoft.com/office/drawing/2014/main" id="{AE5A9E26-C6CF-4E39-938C-5C6B0E83C3D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4" name="Rectangle 130">
                <a:extLst>
                  <a:ext uri="{FF2B5EF4-FFF2-40B4-BE49-F238E27FC236}">
                    <a16:creationId xmlns:a16="http://schemas.microsoft.com/office/drawing/2014/main" id="{15F7A871-2B3A-4DF4-BC5B-D9FEB4D053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5" name="Rectangle 131">
                <a:extLst>
                  <a:ext uri="{FF2B5EF4-FFF2-40B4-BE49-F238E27FC236}">
                    <a16:creationId xmlns:a16="http://schemas.microsoft.com/office/drawing/2014/main" id="{BC9F933F-F086-48A5-BBEF-DD08841429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6" name="Rectangle 132">
                <a:extLst>
                  <a:ext uri="{FF2B5EF4-FFF2-40B4-BE49-F238E27FC236}">
                    <a16:creationId xmlns:a16="http://schemas.microsoft.com/office/drawing/2014/main" id="{730C5AA1-683C-482D-A6E2-A615D6B09E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7" name="Rectangle 133">
                <a:extLst>
                  <a:ext uri="{FF2B5EF4-FFF2-40B4-BE49-F238E27FC236}">
                    <a16:creationId xmlns:a16="http://schemas.microsoft.com/office/drawing/2014/main" id="{57F36910-5CCE-4CE5-AE04-A48AC56CB3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8" name="Rectangle 134">
                <a:extLst>
                  <a:ext uri="{FF2B5EF4-FFF2-40B4-BE49-F238E27FC236}">
                    <a16:creationId xmlns:a16="http://schemas.microsoft.com/office/drawing/2014/main" id="{74A7C99F-8B2C-4228-B24A-983866343B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9" name="Rectangle 135">
                <a:extLst>
                  <a:ext uri="{FF2B5EF4-FFF2-40B4-BE49-F238E27FC236}">
                    <a16:creationId xmlns:a16="http://schemas.microsoft.com/office/drawing/2014/main" id="{3B7650C5-DC5A-45CB-8D72-1E8EF190C5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0" name="Rectangle 136">
                <a:extLst>
                  <a:ext uri="{FF2B5EF4-FFF2-40B4-BE49-F238E27FC236}">
                    <a16:creationId xmlns:a16="http://schemas.microsoft.com/office/drawing/2014/main" id="{22C3AD9C-0260-424F-9CE9-54E6E796E3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1" name="Rectangle 137">
                <a:extLst>
                  <a:ext uri="{FF2B5EF4-FFF2-40B4-BE49-F238E27FC236}">
                    <a16:creationId xmlns:a16="http://schemas.microsoft.com/office/drawing/2014/main" id="{5D461402-46A1-41F4-9982-E2C1D7DBC94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2" name="Freeform 138">
                <a:extLst>
                  <a:ext uri="{FF2B5EF4-FFF2-40B4-BE49-F238E27FC236}">
                    <a16:creationId xmlns:a16="http://schemas.microsoft.com/office/drawing/2014/main" id="{593A1679-9B95-46EE-85E0-2719A6343C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3" name="Freeform 139">
                <a:extLst>
                  <a:ext uri="{FF2B5EF4-FFF2-40B4-BE49-F238E27FC236}">
                    <a16:creationId xmlns:a16="http://schemas.microsoft.com/office/drawing/2014/main" id="{30F2A9D4-F6C8-40AA-9A13-0C3C6CD75F5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4" name="Freeform 140">
                <a:extLst>
                  <a:ext uri="{FF2B5EF4-FFF2-40B4-BE49-F238E27FC236}">
                    <a16:creationId xmlns:a16="http://schemas.microsoft.com/office/drawing/2014/main" id="{6CD3FA5B-7466-4229-AE08-85F7C1D6477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5" name="Freeform 141">
                <a:extLst>
                  <a:ext uri="{FF2B5EF4-FFF2-40B4-BE49-F238E27FC236}">
                    <a16:creationId xmlns:a16="http://schemas.microsoft.com/office/drawing/2014/main" id="{B8B26F09-82EE-4C7D-B380-F748679FB6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6" name="Freeform 142">
                <a:extLst>
                  <a:ext uri="{FF2B5EF4-FFF2-40B4-BE49-F238E27FC236}">
                    <a16:creationId xmlns:a16="http://schemas.microsoft.com/office/drawing/2014/main" id="{FBBE02EC-3698-4A36-A3D1-4471395A7D8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7" name="Freeform 143">
                <a:extLst>
                  <a:ext uri="{FF2B5EF4-FFF2-40B4-BE49-F238E27FC236}">
                    <a16:creationId xmlns:a16="http://schemas.microsoft.com/office/drawing/2014/main" id="{60C65784-EF4C-4034-AF5D-CAB4404065A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8" name="Freeform 144">
                <a:extLst>
                  <a:ext uri="{FF2B5EF4-FFF2-40B4-BE49-F238E27FC236}">
                    <a16:creationId xmlns:a16="http://schemas.microsoft.com/office/drawing/2014/main" id="{3B6B498D-B78D-443C-B766-63FD6486699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9" name="Freeform 145">
                <a:extLst>
                  <a:ext uri="{FF2B5EF4-FFF2-40B4-BE49-F238E27FC236}">
                    <a16:creationId xmlns:a16="http://schemas.microsoft.com/office/drawing/2014/main" id="{2E1A05A9-99F5-4102-B0FD-53AA2F598FB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0" name="Freeform 146">
                <a:extLst>
                  <a:ext uri="{FF2B5EF4-FFF2-40B4-BE49-F238E27FC236}">
                    <a16:creationId xmlns:a16="http://schemas.microsoft.com/office/drawing/2014/main" id="{809197F0-926B-4AD7-91DB-597AAB48BAF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1" name="Rectangle 147">
                <a:extLst>
                  <a:ext uri="{FF2B5EF4-FFF2-40B4-BE49-F238E27FC236}">
                    <a16:creationId xmlns:a16="http://schemas.microsoft.com/office/drawing/2014/main" id="{715820C0-8811-4F50-8ACF-E837835A48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2" name="Rectangle 148">
                <a:extLst>
                  <a:ext uri="{FF2B5EF4-FFF2-40B4-BE49-F238E27FC236}">
                    <a16:creationId xmlns:a16="http://schemas.microsoft.com/office/drawing/2014/main" id="{97E64B1E-5A83-4842-975B-53E093384F1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3" name="Freeform 149">
                <a:extLst>
                  <a:ext uri="{FF2B5EF4-FFF2-40B4-BE49-F238E27FC236}">
                    <a16:creationId xmlns:a16="http://schemas.microsoft.com/office/drawing/2014/main" id="{BD869E43-4521-485C-8D68-5458253B649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4" name="Freeform 150">
                <a:extLst>
                  <a:ext uri="{FF2B5EF4-FFF2-40B4-BE49-F238E27FC236}">
                    <a16:creationId xmlns:a16="http://schemas.microsoft.com/office/drawing/2014/main" id="{594B05BF-6942-4300-B8DB-4EE15903020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5" name="Freeform 151">
                <a:extLst>
                  <a:ext uri="{FF2B5EF4-FFF2-40B4-BE49-F238E27FC236}">
                    <a16:creationId xmlns:a16="http://schemas.microsoft.com/office/drawing/2014/main" id="{5564E21F-D27B-46E5-93FF-9EC2CE2783C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6" name="Oval 152">
                <a:extLst>
                  <a:ext uri="{FF2B5EF4-FFF2-40B4-BE49-F238E27FC236}">
                    <a16:creationId xmlns:a16="http://schemas.microsoft.com/office/drawing/2014/main" id="{56BEE25F-E1CB-4889-8F85-2955BA23603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617" name="Rectangle 153">
            <a:extLst>
              <a:ext uri="{FF2B5EF4-FFF2-40B4-BE49-F238E27FC236}">
                <a16:creationId xmlns:a16="http://schemas.microsoft.com/office/drawing/2014/main" id="{BA7B7864-8949-4E7A-9345-2F89B1513FD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2618" name="Rectangle 154">
            <a:extLst>
              <a:ext uri="{FF2B5EF4-FFF2-40B4-BE49-F238E27FC236}">
                <a16:creationId xmlns:a16="http://schemas.microsoft.com/office/drawing/2014/main" id="{69415BE8-9E48-4AA5-8394-20EAE9AECC5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2619" name="Rectangle 155">
            <a:extLst>
              <a:ext uri="{FF2B5EF4-FFF2-40B4-BE49-F238E27FC236}">
                <a16:creationId xmlns:a16="http://schemas.microsoft.com/office/drawing/2014/main" id="{B3C2CEAE-C64E-4E5E-85E3-E7B8E5E7213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2620" name="Rectangle 156">
            <a:extLst>
              <a:ext uri="{FF2B5EF4-FFF2-40B4-BE49-F238E27FC236}">
                <a16:creationId xmlns:a16="http://schemas.microsoft.com/office/drawing/2014/main" id="{2E2FEF7D-AAA9-4A02-9996-3D0C92DDB4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2621" name="Rectangle 157">
            <a:extLst>
              <a:ext uri="{FF2B5EF4-FFF2-40B4-BE49-F238E27FC236}">
                <a16:creationId xmlns:a16="http://schemas.microsoft.com/office/drawing/2014/main" id="{6F7B9790-526F-45FE-84E1-CABCAFF0FA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4FDD0A1-D414-4F5E-A076-AB3A762C30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2B01-99A6-4A97-A2B9-032CA2931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0D96F-294B-4FC7-85E5-5120C4FB0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29B06-1B00-40A7-9A5F-DDA0098B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2A35D-E567-45D9-8E3A-5B9B4DEA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F7F6-A690-4D3E-9D4B-90FB8776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31FAD-E128-4958-9AA7-F12CF1383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90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C7F89-AE74-4BAF-B1A3-884EE967E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DD208-FB0E-47DA-9736-B27A1EBAC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822A-5A27-4E85-9B17-59F75F41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B71D-6AD4-4097-A0E6-EF855464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2A430-E4C0-42AB-B253-B116123A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97F40-CE15-497B-9C22-6C907CE36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35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2D5D1-354A-43CE-906F-B8F3A61CF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84037-A20E-4BE7-A7C8-DDFA15A2E2F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A6FDF-77CD-484C-9667-8097B4853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AAACB-B6D2-4640-A11E-CF6C05C6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D7BA6-2936-4418-AA7A-89491034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61684-602B-43E6-9CCF-81D04349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E4583594-3AE2-495F-BBA7-BA657F8DB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66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921B-903E-47E7-9397-4640623A6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B4AA3-EC52-4816-89FE-AE17690DA98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B53FC-45CE-49E5-A71D-A1116C9D4AE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289DB4-F52A-403F-8C45-DCFEFA073FB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50DD54-D060-4CE6-BA25-85AD4573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B01FB-0F02-43E8-B017-424DDC46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56D19E-D088-4B8B-BC95-4E689C6F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ABA406FC-1908-4E3C-9510-DC81BFB63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8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11BF-ED65-4BB4-842D-58160B7F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26D76-38AD-44D6-9056-BD83E5E00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4B2A-23C1-4906-95FF-50F401B9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E70ED-3999-4436-8912-937F6564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78D37-4058-41D9-A937-09F5AD89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11928-FD9E-4574-8611-6BCC86728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54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4E53-F770-4920-8C80-59DD1149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BA189-F83B-4AC2-A96D-F16D69C8D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50D8A-4364-468F-B374-12CC28A3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65B7E-5CC1-496E-BBBA-1D5E92F5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D17EB-C8BE-40BE-8FBB-6B9EC732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CDD2-A197-4C49-9A5E-1B1E6BDD7E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16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5373-7B7C-4B42-B963-EC3EB572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CC8B6-791F-41A2-AD16-D5D264A9A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42823-8F73-4747-A504-82F1E9B5F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9C7CE-721D-473F-8DAA-C7C29BDB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D64A5-6031-435B-ABE9-F33B78E53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3FCFE-5073-425B-AF4E-152C3D0F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63B6D-EA92-4336-B6F4-4EBD455883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65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58F7-FF23-466E-A22E-BA8417FB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7457E-9E6B-4B39-8954-7DFCDC7C4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B5BA5-47D0-461F-B5FB-F4D6D7E51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4AC18-B03D-4D86-9F2D-231C33685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55A96-9E09-4405-9546-ED953C674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895E0-8B08-48C5-8871-E23A80DF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8F341-FD26-49E8-8425-2BCAD92C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75816-5FF2-4BB9-8920-067443CC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0133-F13C-4C6E-8B84-14134F3E4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04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372B-41AE-4737-B045-E0CB69A5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8D993-1A05-4794-BEE2-5B76CC6E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12EFD-392A-45D9-BB1B-BFF73E10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DBEA0-A1F8-4B7B-A611-03F71B7B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E8C9-167A-47D2-AAEA-9C2F94E02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3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744F5-4F94-4F24-9C20-A4234B68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EAEBB-3723-4AD8-8D1B-1BE7E3F3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CA78D-37EF-4785-9AC3-37628908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1BD88-0B17-4C03-AA41-736B1D4D2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94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21739-9DFD-4732-8701-0E856D05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A0AB8-A254-442E-8CA0-B86D41E2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F19AC-5426-4D21-A5ED-B938E657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CDDC8-F530-49BE-8ED7-CE215302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55F55-FD2D-42F9-9C1D-83179A9D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3D93B-32AF-4852-9783-5051DF86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4CCFC-37C5-4336-8039-9D9A50947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71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E30B-A7D5-423C-B711-2D1E9AA2C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64F3B-30DC-4282-B349-A133E47B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CC7EF-9124-4BAF-BE47-1F6F4E413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35108-4AE3-4CA3-A8B1-DA590B5B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5DD71-DAB9-437F-993B-F45469F4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7D38B-96C3-487A-A312-CE70F93E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38C8D-4C16-4977-8B01-A2B7F1434D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99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>
            <a:extLst>
              <a:ext uri="{FF2B5EF4-FFF2-40B4-BE49-F238E27FC236}">
                <a16:creationId xmlns:a16="http://schemas.microsoft.com/office/drawing/2014/main" id="{F89A7AE5-C574-43EE-A1FC-B1DA886F65C8}"/>
              </a:ext>
            </a:extLst>
          </p:cNvPr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1443" name="Group 3">
              <a:extLst>
                <a:ext uri="{FF2B5EF4-FFF2-40B4-BE49-F238E27FC236}">
                  <a16:creationId xmlns:a16="http://schemas.microsoft.com/office/drawing/2014/main" id="{7711FD9C-E20E-4231-B2DF-5BA48EB716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61444" name="Freeform 4">
                <a:extLst>
                  <a:ext uri="{FF2B5EF4-FFF2-40B4-BE49-F238E27FC236}">
                    <a16:creationId xmlns:a16="http://schemas.microsoft.com/office/drawing/2014/main" id="{0516B300-BC6E-4019-9AB9-E60BE057461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5" name="Freeform 5">
                <a:extLst>
                  <a:ext uri="{FF2B5EF4-FFF2-40B4-BE49-F238E27FC236}">
                    <a16:creationId xmlns:a16="http://schemas.microsoft.com/office/drawing/2014/main" id="{16DA4E7B-042A-44D8-9A8B-7BD08D77DA5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6" name="Freeform 6">
                <a:extLst>
                  <a:ext uri="{FF2B5EF4-FFF2-40B4-BE49-F238E27FC236}">
                    <a16:creationId xmlns:a16="http://schemas.microsoft.com/office/drawing/2014/main" id="{85A354DF-EB10-45C5-A554-BBF521C21C7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7">
                <a:extLst>
                  <a:ext uri="{FF2B5EF4-FFF2-40B4-BE49-F238E27FC236}">
                    <a16:creationId xmlns:a16="http://schemas.microsoft.com/office/drawing/2014/main" id="{C92BC85B-A427-4B14-9411-EF5574EC37B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8">
                <a:extLst>
                  <a:ext uri="{FF2B5EF4-FFF2-40B4-BE49-F238E27FC236}">
                    <a16:creationId xmlns:a16="http://schemas.microsoft.com/office/drawing/2014/main" id="{A66AAA28-D488-471F-9F16-3D5ACDD6D15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Freeform 9">
                <a:extLst>
                  <a:ext uri="{FF2B5EF4-FFF2-40B4-BE49-F238E27FC236}">
                    <a16:creationId xmlns:a16="http://schemas.microsoft.com/office/drawing/2014/main" id="{02DA37CE-1935-4C07-9DF4-10203D78E1F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0" name="Freeform 10">
                <a:extLst>
                  <a:ext uri="{FF2B5EF4-FFF2-40B4-BE49-F238E27FC236}">
                    <a16:creationId xmlns:a16="http://schemas.microsoft.com/office/drawing/2014/main" id="{3E80545C-43EE-4AB1-AF32-23BE385E087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1" name="Freeform 11">
                <a:extLst>
                  <a:ext uri="{FF2B5EF4-FFF2-40B4-BE49-F238E27FC236}">
                    <a16:creationId xmlns:a16="http://schemas.microsoft.com/office/drawing/2014/main" id="{A65276B7-B502-4B7B-B193-3AC1C47207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2" name="Freeform 12">
                <a:extLst>
                  <a:ext uri="{FF2B5EF4-FFF2-40B4-BE49-F238E27FC236}">
                    <a16:creationId xmlns:a16="http://schemas.microsoft.com/office/drawing/2014/main" id="{FE91FF74-769C-4598-92CC-07A3F6E5F7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3" name="Freeform 13">
                <a:extLst>
                  <a:ext uri="{FF2B5EF4-FFF2-40B4-BE49-F238E27FC236}">
                    <a16:creationId xmlns:a16="http://schemas.microsoft.com/office/drawing/2014/main" id="{35B9F933-2DB3-4E3F-8034-B9A72988828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4" name="Freeform 14">
                <a:extLst>
                  <a:ext uri="{FF2B5EF4-FFF2-40B4-BE49-F238E27FC236}">
                    <a16:creationId xmlns:a16="http://schemas.microsoft.com/office/drawing/2014/main" id="{78705615-F7A5-4DA1-A21B-BA865A5DB7A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5" name="Freeform 15">
                <a:extLst>
                  <a:ext uri="{FF2B5EF4-FFF2-40B4-BE49-F238E27FC236}">
                    <a16:creationId xmlns:a16="http://schemas.microsoft.com/office/drawing/2014/main" id="{F43079B4-57C3-4F3F-9289-B1AE15C6ACB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6" name="Freeform 16">
                <a:extLst>
                  <a:ext uri="{FF2B5EF4-FFF2-40B4-BE49-F238E27FC236}">
                    <a16:creationId xmlns:a16="http://schemas.microsoft.com/office/drawing/2014/main" id="{AF16D38D-FBE2-45B5-8688-50A10FC0B92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57" name="Group 17">
              <a:extLst>
                <a:ext uri="{FF2B5EF4-FFF2-40B4-BE49-F238E27FC236}">
                  <a16:creationId xmlns:a16="http://schemas.microsoft.com/office/drawing/2014/main" id="{3B21E069-63E9-4F7A-A509-88CF1C0DD02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61458" name="Rectangle 18">
                <a:extLst>
                  <a:ext uri="{FF2B5EF4-FFF2-40B4-BE49-F238E27FC236}">
                    <a16:creationId xmlns:a16="http://schemas.microsoft.com/office/drawing/2014/main" id="{5FBD9576-3A94-41F5-858E-7D51898A25F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9" name="Rectangle 19">
                <a:extLst>
                  <a:ext uri="{FF2B5EF4-FFF2-40B4-BE49-F238E27FC236}">
                    <a16:creationId xmlns:a16="http://schemas.microsoft.com/office/drawing/2014/main" id="{59D644C1-425A-4C57-B6B3-C85FB19057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0" name="Rectangle 20">
                <a:extLst>
                  <a:ext uri="{FF2B5EF4-FFF2-40B4-BE49-F238E27FC236}">
                    <a16:creationId xmlns:a16="http://schemas.microsoft.com/office/drawing/2014/main" id="{51B8E190-8F42-4EA8-8F90-DEB7617A5EF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1" name="Rectangle 21">
                <a:extLst>
                  <a:ext uri="{FF2B5EF4-FFF2-40B4-BE49-F238E27FC236}">
                    <a16:creationId xmlns:a16="http://schemas.microsoft.com/office/drawing/2014/main" id="{752D710F-F8B8-4917-A256-9EBDD7220B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2" name="Rectangle 22">
                <a:extLst>
                  <a:ext uri="{FF2B5EF4-FFF2-40B4-BE49-F238E27FC236}">
                    <a16:creationId xmlns:a16="http://schemas.microsoft.com/office/drawing/2014/main" id="{7E9BEB65-7F12-419D-95D6-B117444E50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3" name="Rectangle 23">
                <a:extLst>
                  <a:ext uri="{FF2B5EF4-FFF2-40B4-BE49-F238E27FC236}">
                    <a16:creationId xmlns:a16="http://schemas.microsoft.com/office/drawing/2014/main" id="{855E31C4-8251-4D13-9CE0-C736648B804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4" name="Rectangle 24">
                <a:extLst>
                  <a:ext uri="{FF2B5EF4-FFF2-40B4-BE49-F238E27FC236}">
                    <a16:creationId xmlns:a16="http://schemas.microsoft.com/office/drawing/2014/main" id="{3C62C1CF-1576-4119-BC52-8497518B75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5" name="Rectangle 25">
                <a:extLst>
                  <a:ext uri="{FF2B5EF4-FFF2-40B4-BE49-F238E27FC236}">
                    <a16:creationId xmlns:a16="http://schemas.microsoft.com/office/drawing/2014/main" id="{EAB0515D-E510-4F6A-BC1E-80B68AC42D4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6" name="Rectangle 26">
                <a:extLst>
                  <a:ext uri="{FF2B5EF4-FFF2-40B4-BE49-F238E27FC236}">
                    <a16:creationId xmlns:a16="http://schemas.microsoft.com/office/drawing/2014/main" id="{AD7D4AA3-6DEA-41E8-AEF8-244FB104402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7" name="Rectangle 27">
                <a:extLst>
                  <a:ext uri="{FF2B5EF4-FFF2-40B4-BE49-F238E27FC236}">
                    <a16:creationId xmlns:a16="http://schemas.microsoft.com/office/drawing/2014/main" id="{D980D015-300D-4F49-B7D3-6736AC9AB72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8" name="Rectangle 28">
                <a:extLst>
                  <a:ext uri="{FF2B5EF4-FFF2-40B4-BE49-F238E27FC236}">
                    <a16:creationId xmlns:a16="http://schemas.microsoft.com/office/drawing/2014/main" id="{9ED2D9C8-0667-4D6E-A197-BBEBD06A08E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9" name="Rectangle 29">
                <a:extLst>
                  <a:ext uri="{FF2B5EF4-FFF2-40B4-BE49-F238E27FC236}">
                    <a16:creationId xmlns:a16="http://schemas.microsoft.com/office/drawing/2014/main" id="{E8988EB6-F60B-4CBB-BC01-1573BBD7E18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0" name="Rectangle 30">
                <a:extLst>
                  <a:ext uri="{FF2B5EF4-FFF2-40B4-BE49-F238E27FC236}">
                    <a16:creationId xmlns:a16="http://schemas.microsoft.com/office/drawing/2014/main" id="{73802F1C-7E01-495C-9955-52A8424BAE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1" name="Rectangle 31">
                <a:extLst>
                  <a:ext uri="{FF2B5EF4-FFF2-40B4-BE49-F238E27FC236}">
                    <a16:creationId xmlns:a16="http://schemas.microsoft.com/office/drawing/2014/main" id="{EE14F6F3-ADFB-47B3-A242-7F0E4F8988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2" name="Rectangle 32">
                <a:extLst>
                  <a:ext uri="{FF2B5EF4-FFF2-40B4-BE49-F238E27FC236}">
                    <a16:creationId xmlns:a16="http://schemas.microsoft.com/office/drawing/2014/main" id="{AEC712CC-D058-4AD9-832E-E721E915205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3" name="Rectangle 33">
                <a:extLst>
                  <a:ext uri="{FF2B5EF4-FFF2-40B4-BE49-F238E27FC236}">
                    <a16:creationId xmlns:a16="http://schemas.microsoft.com/office/drawing/2014/main" id="{63725E26-69CC-4806-9897-B52222455D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4" name="Rectangle 34">
                <a:extLst>
                  <a:ext uri="{FF2B5EF4-FFF2-40B4-BE49-F238E27FC236}">
                    <a16:creationId xmlns:a16="http://schemas.microsoft.com/office/drawing/2014/main" id="{87721CC3-7319-4799-B4BC-5C24C6DA62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5" name="Rectangle 35">
                <a:extLst>
                  <a:ext uri="{FF2B5EF4-FFF2-40B4-BE49-F238E27FC236}">
                    <a16:creationId xmlns:a16="http://schemas.microsoft.com/office/drawing/2014/main" id="{9D7B70AC-365D-46B5-9EE9-299EFA0437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6" name="Rectangle 36">
                <a:extLst>
                  <a:ext uri="{FF2B5EF4-FFF2-40B4-BE49-F238E27FC236}">
                    <a16:creationId xmlns:a16="http://schemas.microsoft.com/office/drawing/2014/main" id="{59B84E85-183C-428D-829C-2D0CA528B9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7" name="Rectangle 37">
                <a:extLst>
                  <a:ext uri="{FF2B5EF4-FFF2-40B4-BE49-F238E27FC236}">
                    <a16:creationId xmlns:a16="http://schemas.microsoft.com/office/drawing/2014/main" id="{D7D51D21-E676-42D3-A2E1-B07AA8D72B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8" name="Rectangle 38">
                <a:extLst>
                  <a:ext uri="{FF2B5EF4-FFF2-40B4-BE49-F238E27FC236}">
                    <a16:creationId xmlns:a16="http://schemas.microsoft.com/office/drawing/2014/main" id="{C81A5236-51B7-4865-A293-9A152E50C7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9" name="Rectangle 39">
                <a:extLst>
                  <a:ext uri="{FF2B5EF4-FFF2-40B4-BE49-F238E27FC236}">
                    <a16:creationId xmlns:a16="http://schemas.microsoft.com/office/drawing/2014/main" id="{072B3F41-9CFF-4207-8D32-1058341D8F6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0" name="Rectangle 40">
                <a:extLst>
                  <a:ext uri="{FF2B5EF4-FFF2-40B4-BE49-F238E27FC236}">
                    <a16:creationId xmlns:a16="http://schemas.microsoft.com/office/drawing/2014/main" id="{D550AB99-F0E3-41C8-8BF9-6CC5C836196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1" name="Rectangle 41">
                <a:extLst>
                  <a:ext uri="{FF2B5EF4-FFF2-40B4-BE49-F238E27FC236}">
                    <a16:creationId xmlns:a16="http://schemas.microsoft.com/office/drawing/2014/main" id="{C4D7B33E-0326-4E2B-BA4D-79E45589DA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2" name="Rectangle 42">
                <a:extLst>
                  <a:ext uri="{FF2B5EF4-FFF2-40B4-BE49-F238E27FC236}">
                    <a16:creationId xmlns:a16="http://schemas.microsoft.com/office/drawing/2014/main" id="{1D21A740-EC2A-4430-A280-9821CDA3A3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3" name="Rectangle 43">
                <a:extLst>
                  <a:ext uri="{FF2B5EF4-FFF2-40B4-BE49-F238E27FC236}">
                    <a16:creationId xmlns:a16="http://schemas.microsoft.com/office/drawing/2014/main" id="{D1936B67-AE2F-4FC0-8725-0D933A6318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4" name="Rectangle 44">
                <a:extLst>
                  <a:ext uri="{FF2B5EF4-FFF2-40B4-BE49-F238E27FC236}">
                    <a16:creationId xmlns:a16="http://schemas.microsoft.com/office/drawing/2014/main" id="{F68B2AD3-4757-452E-8651-DB64843397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5" name="Rectangle 45">
                <a:extLst>
                  <a:ext uri="{FF2B5EF4-FFF2-40B4-BE49-F238E27FC236}">
                    <a16:creationId xmlns:a16="http://schemas.microsoft.com/office/drawing/2014/main" id="{17CA3C2F-E076-4E9F-A589-9F7B01102EE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6" name="Rectangle 46">
                <a:extLst>
                  <a:ext uri="{FF2B5EF4-FFF2-40B4-BE49-F238E27FC236}">
                    <a16:creationId xmlns:a16="http://schemas.microsoft.com/office/drawing/2014/main" id="{02F8E2CA-9285-4311-8370-544327C4F49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7" name="Rectangle 47">
                <a:extLst>
                  <a:ext uri="{FF2B5EF4-FFF2-40B4-BE49-F238E27FC236}">
                    <a16:creationId xmlns:a16="http://schemas.microsoft.com/office/drawing/2014/main" id="{0B7A8B84-F96B-4B5E-8BD8-16D9CC71CE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8" name="Rectangle 48">
                <a:extLst>
                  <a:ext uri="{FF2B5EF4-FFF2-40B4-BE49-F238E27FC236}">
                    <a16:creationId xmlns:a16="http://schemas.microsoft.com/office/drawing/2014/main" id="{A7C46C4C-6596-40CE-BDE1-D3324BF666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9" name="Rectangle 49">
                <a:extLst>
                  <a:ext uri="{FF2B5EF4-FFF2-40B4-BE49-F238E27FC236}">
                    <a16:creationId xmlns:a16="http://schemas.microsoft.com/office/drawing/2014/main" id="{F74CFC5C-B0C6-4A3C-ADB1-87830630912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0" name="Rectangle 50">
                <a:extLst>
                  <a:ext uri="{FF2B5EF4-FFF2-40B4-BE49-F238E27FC236}">
                    <a16:creationId xmlns:a16="http://schemas.microsoft.com/office/drawing/2014/main" id="{5A15847A-C003-40A7-9F59-C1DE1026B53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1" name="Rectangle 51">
                <a:extLst>
                  <a:ext uri="{FF2B5EF4-FFF2-40B4-BE49-F238E27FC236}">
                    <a16:creationId xmlns:a16="http://schemas.microsoft.com/office/drawing/2014/main" id="{5A0A12DD-B523-43E0-A474-262C9D75E1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2" name="Rectangle 52">
                <a:extLst>
                  <a:ext uri="{FF2B5EF4-FFF2-40B4-BE49-F238E27FC236}">
                    <a16:creationId xmlns:a16="http://schemas.microsoft.com/office/drawing/2014/main" id="{DB745077-C435-48E4-AA22-4C5ABF2624D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3" name="Rectangle 53">
                <a:extLst>
                  <a:ext uri="{FF2B5EF4-FFF2-40B4-BE49-F238E27FC236}">
                    <a16:creationId xmlns:a16="http://schemas.microsoft.com/office/drawing/2014/main" id="{CA20CECA-BF03-452E-8D54-8084B3D45C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4" name="Rectangle 54">
                <a:extLst>
                  <a:ext uri="{FF2B5EF4-FFF2-40B4-BE49-F238E27FC236}">
                    <a16:creationId xmlns:a16="http://schemas.microsoft.com/office/drawing/2014/main" id="{12C7BC2F-A475-4A59-B142-71F53008B8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5" name="Rectangle 55">
                <a:extLst>
                  <a:ext uri="{FF2B5EF4-FFF2-40B4-BE49-F238E27FC236}">
                    <a16:creationId xmlns:a16="http://schemas.microsoft.com/office/drawing/2014/main" id="{A4476C86-4EDB-4D45-A2F9-3214EA64A9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6" name="Rectangle 56">
                <a:extLst>
                  <a:ext uri="{FF2B5EF4-FFF2-40B4-BE49-F238E27FC236}">
                    <a16:creationId xmlns:a16="http://schemas.microsoft.com/office/drawing/2014/main" id="{269D491D-F686-4D06-82B6-FFA70D65A3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7" name="Rectangle 57">
                <a:extLst>
                  <a:ext uri="{FF2B5EF4-FFF2-40B4-BE49-F238E27FC236}">
                    <a16:creationId xmlns:a16="http://schemas.microsoft.com/office/drawing/2014/main" id="{B09C64B0-BA15-469E-AB34-29F313FFD26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8" name="Rectangle 58">
                <a:extLst>
                  <a:ext uri="{FF2B5EF4-FFF2-40B4-BE49-F238E27FC236}">
                    <a16:creationId xmlns:a16="http://schemas.microsoft.com/office/drawing/2014/main" id="{95D3CCA2-B4C1-450A-B1A5-98FE11189F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9" name="Rectangle 59">
                <a:extLst>
                  <a:ext uri="{FF2B5EF4-FFF2-40B4-BE49-F238E27FC236}">
                    <a16:creationId xmlns:a16="http://schemas.microsoft.com/office/drawing/2014/main" id="{F08659CC-998E-4016-8A9C-64E6075502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0" name="Rectangle 60">
                <a:extLst>
                  <a:ext uri="{FF2B5EF4-FFF2-40B4-BE49-F238E27FC236}">
                    <a16:creationId xmlns:a16="http://schemas.microsoft.com/office/drawing/2014/main" id="{13C10A11-CCE4-4C27-90EC-0DE70617A1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1" name="Rectangle 61">
                <a:extLst>
                  <a:ext uri="{FF2B5EF4-FFF2-40B4-BE49-F238E27FC236}">
                    <a16:creationId xmlns:a16="http://schemas.microsoft.com/office/drawing/2014/main" id="{CFF4B935-9937-47B5-810F-4A4DAE767E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2" name="Rectangle 62">
                <a:extLst>
                  <a:ext uri="{FF2B5EF4-FFF2-40B4-BE49-F238E27FC236}">
                    <a16:creationId xmlns:a16="http://schemas.microsoft.com/office/drawing/2014/main" id="{20947B0C-2A99-4447-B2DB-B90FF526ECC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3" name="Rectangle 63">
                <a:extLst>
                  <a:ext uri="{FF2B5EF4-FFF2-40B4-BE49-F238E27FC236}">
                    <a16:creationId xmlns:a16="http://schemas.microsoft.com/office/drawing/2014/main" id="{53BDF16C-2191-4722-9450-FEE9D40A55E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4" name="Rectangle 64">
                <a:extLst>
                  <a:ext uri="{FF2B5EF4-FFF2-40B4-BE49-F238E27FC236}">
                    <a16:creationId xmlns:a16="http://schemas.microsoft.com/office/drawing/2014/main" id="{07EB3BA4-05BF-467D-9ECB-E682EF12E4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5" name="Rectangle 65">
                <a:extLst>
                  <a:ext uri="{FF2B5EF4-FFF2-40B4-BE49-F238E27FC236}">
                    <a16:creationId xmlns:a16="http://schemas.microsoft.com/office/drawing/2014/main" id="{E8AB557A-A8A6-4E9C-B585-B690F67AD7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6" name="Rectangle 66">
                <a:extLst>
                  <a:ext uri="{FF2B5EF4-FFF2-40B4-BE49-F238E27FC236}">
                    <a16:creationId xmlns:a16="http://schemas.microsoft.com/office/drawing/2014/main" id="{C49A323F-0739-422C-B582-34874CD7B8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7" name="Rectangle 67">
                <a:extLst>
                  <a:ext uri="{FF2B5EF4-FFF2-40B4-BE49-F238E27FC236}">
                    <a16:creationId xmlns:a16="http://schemas.microsoft.com/office/drawing/2014/main" id="{5B7B2DD5-5B3D-4E61-B174-1E98F5235B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8" name="Rectangle 68">
                <a:extLst>
                  <a:ext uri="{FF2B5EF4-FFF2-40B4-BE49-F238E27FC236}">
                    <a16:creationId xmlns:a16="http://schemas.microsoft.com/office/drawing/2014/main" id="{0B25800E-6673-42E2-8FB6-788333470B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9" name="Rectangle 69">
                <a:extLst>
                  <a:ext uri="{FF2B5EF4-FFF2-40B4-BE49-F238E27FC236}">
                    <a16:creationId xmlns:a16="http://schemas.microsoft.com/office/drawing/2014/main" id="{E012D162-EBFF-4531-A065-EB76A991CBD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0" name="Rectangle 70">
                <a:extLst>
                  <a:ext uri="{FF2B5EF4-FFF2-40B4-BE49-F238E27FC236}">
                    <a16:creationId xmlns:a16="http://schemas.microsoft.com/office/drawing/2014/main" id="{20AEA727-C81E-463C-B9FF-1A6C15A45A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1" name="Rectangle 71">
                <a:extLst>
                  <a:ext uri="{FF2B5EF4-FFF2-40B4-BE49-F238E27FC236}">
                    <a16:creationId xmlns:a16="http://schemas.microsoft.com/office/drawing/2014/main" id="{0F76C8DB-9BCF-4A65-B6E4-7159FDF8C4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2" name="Rectangle 72">
                <a:extLst>
                  <a:ext uri="{FF2B5EF4-FFF2-40B4-BE49-F238E27FC236}">
                    <a16:creationId xmlns:a16="http://schemas.microsoft.com/office/drawing/2014/main" id="{2DF42359-5B05-44D9-BEF2-588D523250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3" name="Rectangle 73">
                <a:extLst>
                  <a:ext uri="{FF2B5EF4-FFF2-40B4-BE49-F238E27FC236}">
                    <a16:creationId xmlns:a16="http://schemas.microsoft.com/office/drawing/2014/main" id="{17EE8C09-8713-4A07-9E11-85E7F4C969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4" name="Rectangle 74">
                <a:extLst>
                  <a:ext uri="{FF2B5EF4-FFF2-40B4-BE49-F238E27FC236}">
                    <a16:creationId xmlns:a16="http://schemas.microsoft.com/office/drawing/2014/main" id="{A858B462-EBCA-471A-B953-6376EB4258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5" name="Rectangle 75">
                <a:extLst>
                  <a:ext uri="{FF2B5EF4-FFF2-40B4-BE49-F238E27FC236}">
                    <a16:creationId xmlns:a16="http://schemas.microsoft.com/office/drawing/2014/main" id="{E0E0DAC3-8B48-4919-9C1D-C40FE98018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6" name="Rectangle 76">
                <a:extLst>
                  <a:ext uri="{FF2B5EF4-FFF2-40B4-BE49-F238E27FC236}">
                    <a16:creationId xmlns:a16="http://schemas.microsoft.com/office/drawing/2014/main" id="{C2AD55A9-C98B-4A0C-9EE2-03A1AF5C5B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7" name="Rectangle 77">
                <a:extLst>
                  <a:ext uri="{FF2B5EF4-FFF2-40B4-BE49-F238E27FC236}">
                    <a16:creationId xmlns:a16="http://schemas.microsoft.com/office/drawing/2014/main" id="{764BAC89-EF07-4890-ADC7-3073DFEBA9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8" name="Rectangle 78">
                <a:extLst>
                  <a:ext uri="{FF2B5EF4-FFF2-40B4-BE49-F238E27FC236}">
                    <a16:creationId xmlns:a16="http://schemas.microsoft.com/office/drawing/2014/main" id="{402EA8D6-B5D8-4593-8B01-17554411078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9" name="Rectangle 79">
                <a:extLst>
                  <a:ext uri="{FF2B5EF4-FFF2-40B4-BE49-F238E27FC236}">
                    <a16:creationId xmlns:a16="http://schemas.microsoft.com/office/drawing/2014/main" id="{72AD8643-AE4F-4DF3-9499-DD30D9AE403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0" name="Rectangle 80">
                <a:extLst>
                  <a:ext uri="{FF2B5EF4-FFF2-40B4-BE49-F238E27FC236}">
                    <a16:creationId xmlns:a16="http://schemas.microsoft.com/office/drawing/2014/main" id="{2B130082-C6F3-4740-B296-B4FFFB20F0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1" name="Freeform 81">
                <a:extLst>
                  <a:ext uri="{FF2B5EF4-FFF2-40B4-BE49-F238E27FC236}">
                    <a16:creationId xmlns:a16="http://schemas.microsoft.com/office/drawing/2014/main" id="{13503644-7F36-41AB-8948-52BD548DD9E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2" name="Rectangle 82">
                <a:extLst>
                  <a:ext uri="{FF2B5EF4-FFF2-40B4-BE49-F238E27FC236}">
                    <a16:creationId xmlns:a16="http://schemas.microsoft.com/office/drawing/2014/main" id="{BD13A2E9-C3BD-431C-AFD8-4A2B38D71D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3" name="Rectangle 83">
                <a:extLst>
                  <a:ext uri="{FF2B5EF4-FFF2-40B4-BE49-F238E27FC236}">
                    <a16:creationId xmlns:a16="http://schemas.microsoft.com/office/drawing/2014/main" id="{49F2AF64-6223-42CE-B360-15DAE8A7432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4" name="Rectangle 84">
                <a:extLst>
                  <a:ext uri="{FF2B5EF4-FFF2-40B4-BE49-F238E27FC236}">
                    <a16:creationId xmlns:a16="http://schemas.microsoft.com/office/drawing/2014/main" id="{F7872F06-D97C-4DFD-A47E-53519836614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5" name="Rectangle 85">
                <a:extLst>
                  <a:ext uri="{FF2B5EF4-FFF2-40B4-BE49-F238E27FC236}">
                    <a16:creationId xmlns:a16="http://schemas.microsoft.com/office/drawing/2014/main" id="{9A505012-1A96-45B1-B8F2-2E6D46F214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6" name="Rectangle 86">
                <a:extLst>
                  <a:ext uri="{FF2B5EF4-FFF2-40B4-BE49-F238E27FC236}">
                    <a16:creationId xmlns:a16="http://schemas.microsoft.com/office/drawing/2014/main" id="{2BE0FA2B-FAF9-436C-B1C3-9515D77495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7" name="Rectangle 87">
                <a:extLst>
                  <a:ext uri="{FF2B5EF4-FFF2-40B4-BE49-F238E27FC236}">
                    <a16:creationId xmlns:a16="http://schemas.microsoft.com/office/drawing/2014/main" id="{F76F87B6-285A-4697-9A63-DAE0479183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8" name="Rectangle 88">
                <a:extLst>
                  <a:ext uri="{FF2B5EF4-FFF2-40B4-BE49-F238E27FC236}">
                    <a16:creationId xmlns:a16="http://schemas.microsoft.com/office/drawing/2014/main" id="{3C3A7F3C-CB09-43BE-B709-ECFC800E76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9" name="Rectangle 89">
                <a:extLst>
                  <a:ext uri="{FF2B5EF4-FFF2-40B4-BE49-F238E27FC236}">
                    <a16:creationId xmlns:a16="http://schemas.microsoft.com/office/drawing/2014/main" id="{A871A10A-797E-4D08-A381-310C5460AFC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0" name="Rectangle 90">
                <a:extLst>
                  <a:ext uri="{FF2B5EF4-FFF2-40B4-BE49-F238E27FC236}">
                    <a16:creationId xmlns:a16="http://schemas.microsoft.com/office/drawing/2014/main" id="{560F3108-C4AA-42F8-B3D0-AD14ED443F1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1" name="Rectangle 91">
                <a:extLst>
                  <a:ext uri="{FF2B5EF4-FFF2-40B4-BE49-F238E27FC236}">
                    <a16:creationId xmlns:a16="http://schemas.microsoft.com/office/drawing/2014/main" id="{2014C8C5-C373-422F-A9DC-630C324DB0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2" name="Rectangle 92">
                <a:extLst>
                  <a:ext uri="{FF2B5EF4-FFF2-40B4-BE49-F238E27FC236}">
                    <a16:creationId xmlns:a16="http://schemas.microsoft.com/office/drawing/2014/main" id="{92C0DB00-CC80-4160-ADF1-BF2901EA3D2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3" name="Rectangle 93">
                <a:extLst>
                  <a:ext uri="{FF2B5EF4-FFF2-40B4-BE49-F238E27FC236}">
                    <a16:creationId xmlns:a16="http://schemas.microsoft.com/office/drawing/2014/main" id="{C7CFDCD7-B06C-45B9-B25D-02CD14C06B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4" name="Rectangle 94">
                <a:extLst>
                  <a:ext uri="{FF2B5EF4-FFF2-40B4-BE49-F238E27FC236}">
                    <a16:creationId xmlns:a16="http://schemas.microsoft.com/office/drawing/2014/main" id="{4D70B47D-CE58-4965-BBDD-E0F884DF74A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5" name="Rectangle 95">
                <a:extLst>
                  <a:ext uri="{FF2B5EF4-FFF2-40B4-BE49-F238E27FC236}">
                    <a16:creationId xmlns:a16="http://schemas.microsoft.com/office/drawing/2014/main" id="{B10E049C-E5A9-4F10-A60C-E3CC238523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6" name="Rectangle 96">
                <a:extLst>
                  <a:ext uri="{FF2B5EF4-FFF2-40B4-BE49-F238E27FC236}">
                    <a16:creationId xmlns:a16="http://schemas.microsoft.com/office/drawing/2014/main" id="{0A221005-D892-4BDB-AD96-7D38FEBFB20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7" name="Rectangle 97">
                <a:extLst>
                  <a:ext uri="{FF2B5EF4-FFF2-40B4-BE49-F238E27FC236}">
                    <a16:creationId xmlns:a16="http://schemas.microsoft.com/office/drawing/2014/main" id="{D6604985-C4BE-49E8-B7A6-714C6ADCF47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8" name="Rectangle 98">
                <a:extLst>
                  <a:ext uri="{FF2B5EF4-FFF2-40B4-BE49-F238E27FC236}">
                    <a16:creationId xmlns:a16="http://schemas.microsoft.com/office/drawing/2014/main" id="{091F5068-FB9A-478B-8299-96B944D973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9" name="Rectangle 99">
                <a:extLst>
                  <a:ext uri="{FF2B5EF4-FFF2-40B4-BE49-F238E27FC236}">
                    <a16:creationId xmlns:a16="http://schemas.microsoft.com/office/drawing/2014/main" id="{0D1ADD02-0E43-4EF9-846C-B652B5A8F1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0" name="Rectangle 100">
                <a:extLst>
                  <a:ext uri="{FF2B5EF4-FFF2-40B4-BE49-F238E27FC236}">
                    <a16:creationId xmlns:a16="http://schemas.microsoft.com/office/drawing/2014/main" id="{8F00E5BF-2D75-42E7-9253-DABD5F666F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1" name="Rectangle 101">
                <a:extLst>
                  <a:ext uri="{FF2B5EF4-FFF2-40B4-BE49-F238E27FC236}">
                    <a16:creationId xmlns:a16="http://schemas.microsoft.com/office/drawing/2014/main" id="{8B6C7A96-07C3-4BAA-9815-B1B0511F4A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2" name="Rectangle 102">
                <a:extLst>
                  <a:ext uri="{FF2B5EF4-FFF2-40B4-BE49-F238E27FC236}">
                    <a16:creationId xmlns:a16="http://schemas.microsoft.com/office/drawing/2014/main" id="{B89989A2-B741-4432-B6D4-26B7278FC7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3" name="Rectangle 103">
                <a:extLst>
                  <a:ext uri="{FF2B5EF4-FFF2-40B4-BE49-F238E27FC236}">
                    <a16:creationId xmlns:a16="http://schemas.microsoft.com/office/drawing/2014/main" id="{6ABE188F-AE1F-4902-A998-CF600A9EC0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4" name="Rectangle 104">
                <a:extLst>
                  <a:ext uri="{FF2B5EF4-FFF2-40B4-BE49-F238E27FC236}">
                    <a16:creationId xmlns:a16="http://schemas.microsoft.com/office/drawing/2014/main" id="{4DE7DD8F-B659-469F-92B6-116FCE719B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5" name="Rectangle 105">
                <a:extLst>
                  <a:ext uri="{FF2B5EF4-FFF2-40B4-BE49-F238E27FC236}">
                    <a16:creationId xmlns:a16="http://schemas.microsoft.com/office/drawing/2014/main" id="{9402B5C5-5D49-4173-8574-E9C3EC517D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6" name="Rectangle 106">
                <a:extLst>
                  <a:ext uri="{FF2B5EF4-FFF2-40B4-BE49-F238E27FC236}">
                    <a16:creationId xmlns:a16="http://schemas.microsoft.com/office/drawing/2014/main" id="{0C861116-97C6-46F4-9AB9-A331A9DE4D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7" name="Rectangle 107">
                <a:extLst>
                  <a:ext uri="{FF2B5EF4-FFF2-40B4-BE49-F238E27FC236}">
                    <a16:creationId xmlns:a16="http://schemas.microsoft.com/office/drawing/2014/main" id="{11AC8E96-FFB3-4BAA-B0E8-DFC5FBA7E9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8" name="Rectangle 108">
                <a:extLst>
                  <a:ext uri="{FF2B5EF4-FFF2-40B4-BE49-F238E27FC236}">
                    <a16:creationId xmlns:a16="http://schemas.microsoft.com/office/drawing/2014/main" id="{36A944E9-76F8-49BC-AB79-617A222875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9" name="Rectangle 109">
                <a:extLst>
                  <a:ext uri="{FF2B5EF4-FFF2-40B4-BE49-F238E27FC236}">
                    <a16:creationId xmlns:a16="http://schemas.microsoft.com/office/drawing/2014/main" id="{16034CAA-D576-4C8E-B68C-D5CA735FEC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0" name="Rectangle 110">
                <a:extLst>
                  <a:ext uri="{FF2B5EF4-FFF2-40B4-BE49-F238E27FC236}">
                    <a16:creationId xmlns:a16="http://schemas.microsoft.com/office/drawing/2014/main" id="{747434F3-234A-4F79-8778-A539DDF95B9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1" name="Rectangle 111">
                <a:extLst>
                  <a:ext uri="{FF2B5EF4-FFF2-40B4-BE49-F238E27FC236}">
                    <a16:creationId xmlns:a16="http://schemas.microsoft.com/office/drawing/2014/main" id="{E4086DA4-C2A9-4FE5-97B7-6C003D7FB0B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2" name="Rectangle 112">
                <a:extLst>
                  <a:ext uri="{FF2B5EF4-FFF2-40B4-BE49-F238E27FC236}">
                    <a16:creationId xmlns:a16="http://schemas.microsoft.com/office/drawing/2014/main" id="{0283CC7F-27AE-4DC4-A2E6-A3EDF658C0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3" name="Rectangle 113">
                <a:extLst>
                  <a:ext uri="{FF2B5EF4-FFF2-40B4-BE49-F238E27FC236}">
                    <a16:creationId xmlns:a16="http://schemas.microsoft.com/office/drawing/2014/main" id="{2EF98A51-D008-4EF7-A605-0C239FC7AD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4" name="Rectangle 114">
                <a:extLst>
                  <a:ext uri="{FF2B5EF4-FFF2-40B4-BE49-F238E27FC236}">
                    <a16:creationId xmlns:a16="http://schemas.microsoft.com/office/drawing/2014/main" id="{1BC9C4D2-F1EE-4006-8BC9-7CF4A96A990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5" name="Rectangle 115">
                <a:extLst>
                  <a:ext uri="{FF2B5EF4-FFF2-40B4-BE49-F238E27FC236}">
                    <a16:creationId xmlns:a16="http://schemas.microsoft.com/office/drawing/2014/main" id="{AF1AE1DC-2E50-4E09-861B-204DA2CD8E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6" name="Rectangle 116">
                <a:extLst>
                  <a:ext uri="{FF2B5EF4-FFF2-40B4-BE49-F238E27FC236}">
                    <a16:creationId xmlns:a16="http://schemas.microsoft.com/office/drawing/2014/main" id="{29B68E68-4828-4F81-8D89-BDE3A7C559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7" name="Rectangle 117">
                <a:extLst>
                  <a:ext uri="{FF2B5EF4-FFF2-40B4-BE49-F238E27FC236}">
                    <a16:creationId xmlns:a16="http://schemas.microsoft.com/office/drawing/2014/main" id="{9085EFD4-A2BD-4C28-95DD-B49DE5AFE3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8" name="Rectangle 118">
                <a:extLst>
                  <a:ext uri="{FF2B5EF4-FFF2-40B4-BE49-F238E27FC236}">
                    <a16:creationId xmlns:a16="http://schemas.microsoft.com/office/drawing/2014/main" id="{1C5305E1-12CF-4ECF-8BD7-620EAC7460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9" name="Rectangle 119">
                <a:extLst>
                  <a:ext uri="{FF2B5EF4-FFF2-40B4-BE49-F238E27FC236}">
                    <a16:creationId xmlns:a16="http://schemas.microsoft.com/office/drawing/2014/main" id="{169B89F4-5995-4E4E-ACA0-BD47FE4F324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0" name="Rectangle 120">
                <a:extLst>
                  <a:ext uri="{FF2B5EF4-FFF2-40B4-BE49-F238E27FC236}">
                    <a16:creationId xmlns:a16="http://schemas.microsoft.com/office/drawing/2014/main" id="{B5B1E6E9-56E7-49D0-8ED1-B6B99BC708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1" name="Rectangle 121">
                <a:extLst>
                  <a:ext uri="{FF2B5EF4-FFF2-40B4-BE49-F238E27FC236}">
                    <a16:creationId xmlns:a16="http://schemas.microsoft.com/office/drawing/2014/main" id="{DF8350A6-78F4-412F-87B7-804674DF6C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2" name="Rectangle 122">
                <a:extLst>
                  <a:ext uri="{FF2B5EF4-FFF2-40B4-BE49-F238E27FC236}">
                    <a16:creationId xmlns:a16="http://schemas.microsoft.com/office/drawing/2014/main" id="{457DA006-86E1-4B40-864E-BE1A45D914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3" name="Rectangle 123">
                <a:extLst>
                  <a:ext uri="{FF2B5EF4-FFF2-40B4-BE49-F238E27FC236}">
                    <a16:creationId xmlns:a16="http://schemas.microsoft.com/office/drawing/2014/main" id="{C07C4FB6-40A9-469B-8387-1CD9180FB64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4" name="Rectangle 124">
                <a:extLst>
                  <a:ext uri="{FF2B5EF4-FFF2-40B4-BE49-F238E27FC236}">
                    <a16:creationId xmlns:a16="http://schemas.microsoft.com/office/drawing/2014/main" id="{BE9D03C4-967E-43F5-B631-02F3DA7B9AA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5" name="Rectangle 125">
                <a:extLst>
                  <a:ext uri="{FF2B5EF4-FFF2-40B4-BE49-F238E27FC236}">
                    <a16:creationId xmlns:a16="http://schemas.microsoft.com/office/drawing/2014/main" id="{9C336584-D8BD-400F-9BFA-183C996C65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6" name="Rectangle 126">
                <a:extLst>
                  <a:ext uri="{FF2B5EF4-FFF2-40B4-BE49-F238E27FC236}">
                    <a16:creationId xmlns:a16="http://schemas.microsoft.com/office/drawing/2014/main" id="{777BC6AF-A05D-4448-A7B5-702A9BD36D8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7" name="Rectangle 127">
                <a:extLst>
                  <a:ext uri="{FF2B5EF4-FFF2-40B4-BE49-F238E27FC236}">
                    <a16:creationId xmlns:a16="http://schemas.microsoft.com/office/drawing/2014/main" id="{AD7FD71D-2037-40A8-BF47-E8B0A6FD00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8" name="Rectangle 128">
                <a:extLst>
                  <a:ext uri="{FF2B5EF4-FFF2-40B4-BE49-F238E27FC236}">
                    <a16:creationId xmlns:a16="http://schemas.microsoft.com/office/drawing/2014/main" id="{C7A1AB77-5481-4614-89AD-B228E04063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9" name="Rectangle 129">
                <a:extLst>
                  <a:ext uri="{FF2B5EF4-FFF2-40B4-BE49-F238E27FC236}">
                    <a16:creationId xmlns:a16="http://schemas.microsoft.com/office/drawing/2014/main" id="{5E2F9CB9-230E-41DC-85DD-1C51A76979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0" name="Rectangle 130">
                <a:extLst>
                  <a:ext uri="{FF2B5EF4-FFF2-40B4-BE49-F238E27FC236}">
                    <a16:creationId xmlns:a16="http://schemas.microsoft.com/office/drawing/2014/main" id="{772D848C-181D-4466-87C0-7CB0082D502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1" name="Rectangle 131">
                <a:extLst>
                  <a:ext uri="{FF2B5EF4-FFF2-40B4-BE49-F238E27FC236}">
                    <a16:creationId xmlns:a16="http://schemas.microsoft.com/office/drawing/2014/main" id="{B7E552DF-8BD3-44AE-A7C6-73D18E640E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2" name="Rectangle 132">
                <a:extLst>
                  <a:ext uri="{FF2B5EF4-FFF2-40B4-BE49-F238E27FC236}">
                    <a16:creationId xmlns:a16="http://schemas.microsoft.com/office/drawing/2014/main" id="{0778E88E-C148-4BEF-B95D-8678200998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3" name="Rectangle 133">
                <a:extLst>
                  <a:ext uri="{FF2B5EF4-FFF2-40B4-BE49-F238E27FC236}">
                    <a16:creationId xmlns:a16="http://schemas.microsoft.com/office/drawing/2014/main" id="{64F6BDAD-8085-48A6-B4CD-EA31926DFF7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4" name="Rectangle 134">
                <a:extLst>
                  <a:ext uri="{FF2B5EF4-FFF2-40B4-BE49-F238E27FC236}">
                    <a16:creationId xmlns:a16="http://schemas.microsoft.com/office/drawing/2014/main" id="{7024ED88-3AF2-4CB2-9686-6AD3987998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5" name="Rectangle 135">
                <a:extLst>
                  <a:ext uri="{FF2B5EF4-FFF2-40B4-BE49-F238E27FC236}">
                    <a16:creationId xmlns:a16="http://schemas.microsoft.com/office/drawing/2014/main" id="{8C13532B-187D-4F4D-B60D-674989E99D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6" name="Rectangle 136">
                <a:extLst>
                  <a:ext uri="{FF2B5EF4-FFF2-40B4-BE49-F238E27FC236}">
                    <a16:creationId xmlns:a16="http://schemas.microsoft.com/office/drawing/2014/main" id="{CDC8DB5C-8CC7-430A-8C0D-D3360356EE6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7" name="Rectangle 137">
                <a:extLst>
                  <a:ext uri="{FF2B5EF4-FFF2-40B4-BE49-F238E27FC236}">
                    <a16:creationId xmlns:a16="http://schemas.microsoft.com/office/drawing/2014/main" id="{18F24600-CF8F-4CC2-8137-8CE84116F6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8" name="Freeform 138">
                <a:extLst>
                  <a:ext uri="{FF2B5EF4-FFF2-40B4-BE49-F238E27FC236}">
                    <a16:creationId xmlns:a16="http://schemas.microsoft.com/office/drawing/2014/main" id="{9F5FAC45-6640-4EDB-8CB1-166BEF8C9F3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9" name="Freeform 139">
                <a:extLst>
                  <a:ext uri="{FF2B5EF4-FFF2-40B4-BE49-F238E27FC236}">
                    <a16:creationId xmlns:a16="http://schemas.microsoft.com/office/drawing/2014/main" id="{6FFF49B3-FCCE-451F-A993-7441E45A51C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0" name="Freeform 140">
                <a:extLst>
                  <a:ext uri="{FF2B5EF4-FFF2-40B4-BE49-F238E27FC236}">
                    <a16:creationId xmlns:a16="http://schemas.microsoft.com/office/drawing/2014/main" id="{4043613C-6670-4EAB-932B-9AB0CBB32A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1" name="Freeform 141">
                <a:extLst>
                  <a:ext uri="{FF2B5EF4-FFF2-40B4-BE49-F238E27FC236}">
                    <a16:creationId xmlns:a16="http://schemas.microsoft.com/office/drawing/2014/main" id="{C9E8FB44-73B9-45E1-8F43-C676B71B896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2" name="Freeform 142">
                <a:extLst>
                  <a:ext uri="{FF2B5EF4-FFF2-40B4-BE49-F238E27FC236}">
                    <a16:creationId xmlns:a16="http://schemas.microsoft.com/office/drawing/2014/main" id="{26B796A8-8312-461C-8480-AD3F32B88C3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3" name="Freeform 143">
                <a:extLst>
                  <a:ext uri="{FF2B5EF4-FFF2-40B4-BE49-F238E27FC236}">
                    <a16:creationId xmlns:a16="http://schemas.microsoft.com/office/drawing/2014/main" id="{78195BAD-8E73-446C-BE7E-2EDA8EFA0FC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4" name="Freeform 144">
                <a:extLst>
                  <a:ext uri="{FF2B5EF4-FFF2-40B4-BE49-F238E27FC236}">
                    <a16:creationId xmlns:a16="http://schemas.microsoft.com/office/drawing/2014/main" id="{A48F86C7-041C-4AE2-ADD9-CA57CE65B62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5" name="Freeform 145">
                <a:extLst>
                  <a:ext uri="{FF2B5EF4-FFF2-40B4-BE49-F238E27FC236}">
                    <a16:creationId xmlns:a16="http://schemas.microsoft.com/office/drawing/2014/main" id="{FDD092F3-5816-432B-ADE5-A8F704B96A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6" name="Freeform 146">
                <a:extLst>
                  <a:ext uri="{FF2B5EF4-FFF2-40B4-BE49-F238E27FC236}">
                    <a16:creationId xmlns:a16="http://schemas.microsoft.com/office/drawing/2014/main" id="{E74AC09D-C749-4EC9-BDD3-82B13009EBA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7" name="Rectangle 147">
                <a:extLst>
                  <a:ext uri="{FF2B5EF4-FFF2-40B4-BE49-F238E27FC236}">
                    <a16:creationId xmlns:a16="http://schemas.microsoft.com/office/drawing/2014/main" id="{6B28E302-D043-4A73-91EC-08EEFA1401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8" name="Rectangle 148">
                <a:extLst>
                  <a:ext uri="{FF2B5EF4-FFF2-40B4-BE49-F238E27FC236}">
                    <a16:creationId xmlns:a16="http://schemas.microsoft.com/office/drawing/2014/main" id="{BF12D06B-946E-4F92-87F7-FBC6BE5A02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9" name="Freeform 149">
                <a:extLst>
                  <a:ext uri="{FF2B5EF4-FFF2-40B4-BE49-F238E27FC236}">
                    <a16:creationId xmlns:a16="http://schemas.microsoft.com/office/drawing/2014/main" id="{11023618-30A6-408A-9F84-9B35C544363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0" name="Freeform 150">
                <a:extLst>
                  <a:ext uri="{FF2B5EF4-FFF2-40B4-BE49-F238E27FC236}">
                    <a16:creationId xmlns:a16="http://schemas.microsoft.com/office/drawing/2014/main" id="{D78ACE11-FF6F-4DC8-AC70-4ECAAB13627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1" name="Freeform 151">
                <a:extLst>
                  <a:ext uri="{FF2B5EF4-FFF2-40B4-BE49-F238E27FC236}">
                    <a16:creationId xmlns:a16="http://schemas.microsoft.com/office/drawing/2014/main" id="{EC7ABB5B-E761-49EC-94FE-F7BE51CF7CE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2" name="Oval 152">
                <a:extLst>
                  <a:ext uri="{FF2B5EF4-FFF2-40B4-BE49-F238E27FC236}">
                    <a16:creationId xmlns:a16="http://schemas.microsoft.com/office/drawing/2014/main" id="{19DB75F1-5AD8-47CA-9E89-085FE5D75AD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593" name="Rectangle 153">
            <a:extLst>
              <a:ext uri="{FF2B5EF4-FFF2-40B4-BE49-F238E27FC236}">
                <a16:creationId xmlns:a16="http://schemas.microsoft.com/office/drawing/2014/main" id="{8354B0A5-20B8-4B12-9E0D-BA038E34F34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594" name="Rectangle 154">
            <a:extLst>
              <a:ext uri="{FF2B5EF4-FFF2-40B4-BE49-F238E27FC236}">
                <a16:creationId xmlns:a16="http://schemas.microsoft.com/office/drawing/2014/main" id="{EDB78083-F3E2-41D5-B7AF-0ACEF93B41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95" name="Rectangle 155">
            <a:extLst>
              <a:ext uri="{FF2B5EF4-FFF2-40B4-BE49-F238E27FC236}">
                <a16:creationId xmlns:a16="http://schemas.microsoft.com/office/drawing/2014/main" id="{58C904D3-DB2B-4BD9-BC16-39E8B2A370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96" name="Rectangle 156">
            <a:extLst>
              <a:ext uri="{FF2B5EF4-FFF2-40B4-BE49-F238E27FC236}">
                <a16:creationId xmlns:a16="http://schemas.microsoft.com/office/drawing/2014/main" id="{9DC0F1A0-4581-470B-ADDF-8BB83B4087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7854F7E2-B4AF-4B1F-89CB-C5D2763B65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1597" name="Rectangle 157">
            <a:extLst>
              <a:ext uri="{FF2B5EF4-FFF2-40B4-BE49-F238E27FC236}">
                <a16:creationId xmlns:a16="http://schemas.microsoft.com/office/drawing/2014/main" id="{EE5A3A42-9464-40F5-B545-1EF168ECB9C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 /><Relationship Id="rId7" Type="http://schemas.openxmlformats.org/officeDocument/2006/relationships/image" Target="../media/image5.wmf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3.xml" /><Relationship Id="rId6" Type="http://schemas.openxmlformats.org/officeDocument/2006/relationships/image" Target="../media/image4.wmf" /><Relationship Id="rId5" Type="http://schemas.openxmlformats.org/officeDocument/2006/relationships/image" Target="../media/image3.wmf" /><Relationship Id="rId4" Type="http://schemas.openxmlformats.org/officeDocument/2006/relationships/image" Target="../media/image2.wmf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69C34CF-D5E0-4213-99B8-3DFEE6AAF4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42149" y="-204815"/>
            <a:ext cx="7772400" cy="2054757"/>
          </a:xfrm>
          <a:solidFill>
            <a:schemeClr val="bg1"/>
          </a:solidFill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</a:rPr>
              <a:t>Population  Geography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E3A46E9-F129-4B9A-B532-74E544E82D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7949" y="1849942"/>
            <a:ext cx="6400800" cy="2713264"/>
          </a:xfrm>
        </p:spPr>
        <p:txBody>
          <a:bodyPr/>
          <a:lstStyle/>
          <a:p>
            <a:r>
              <a:rPr lang="en-US" altLang="en-US"/>
              <a:t>II M.Sc.  The topic :Nature and scope Of Population geography</a:t>
            </a:r>
          </a:p>
          <a:p>
            <a:r>
              <a:rPr lang="en-US" altLang="en-US"/>
              <a:t>Date:05.08.2020</a:t>
            </a:r>
          </a:p>
          <a:p>
            <a:r>
              <a:rPr lang="en-US" altLang="en-US"/>
              <a:t>Time:10.30 to 11.30 </a:t>
            </a:r>
          </a:p>
          <a:p>
            <a:r>
              <a:rPr lang="en-US" altLang="en-US">
                <a:solidFill>
                  <a:srgbClr val="FF3300"/>
                </a:solidFill>
              </a:rPr>
              <a:t>By</a:t>
            </a:r>
          </a:p>
          <a:p>
            <a:r>
              <a:rPr lang="en-US" altLang="en-US">
                <a:solidFill>
                  <a:srgbClr val="FF3300"/>
                </a:solidFill>
              </a:rPr>
              <a:t>A.SUMATRA</a:t>
            </a:r>
          </a:p>
          <a:p>
            <a:r>
              <a:rPr lang="en-US" altLang="en-US">
                <a:solidFill>
                  <a:srgbClr val="FF3300"/>
                </a:solidFill>
              </a:rPr>
              <a:t>GUEST LECTURER OF GEOGRAPHY</a:t>
            </a:r>
          </a:p>
          <a:p>
            <a:r>
              <a:rPr lang="en-US" altLang="en-US">
                <a:solidFill>
                  <a:srgbClr val="FF3300"/>
                </a:solidFill>
              </a:rPr>
              <a:t>GCWK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2DEF8-F7AD-8745-A9DD-26F128C41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194707"/>
            <a:ext cx="8540750" cy="5023757"/>
          </a:xfrm>
        </p:spPr>
        <p:txBody>
          <a:bodyPr/>
          <a:lstStyle/>
          <a:p>
            <a:r>
              <a:rPr lang="en-US"/>
              <a:t>is the study of the ways in which spatial variations in the distribution, composition, migration, and </a:t>
            </a:r>
          </a:p>
          <a:p>
            <a:r>
              <a:rPr lang="en-US"/>
              <a:t>growth of populations are related to the nature of places. Population geography involves </a:t>
            </a:r>
          </a:p>
          <a:p>
            <a:r>
              <a:rPr lang="en-US"/>
              <a:t>demography in a geographical perspective. More results</a:t>
            </a:r>
          </a:p>
          <a:p>
            <a:r>
              <a:rPr lang="en-US"/>
              <a:t>What are the nature of geography?</a:t>
            </a:r>
          </a:p>
          <a:p>
            <a:r>
              <a:rPr lang="en-US"/>
              <a:t>Geography is concerned with place. ... </a:t>
            </a:r>
          </a:p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7D95E3-E9B3-F640-9DDE-F39EF270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Population Geography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2DEF8-F7AD-8745-A9DD-26F128C41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194707"/>
            <a:ext cx="8540750" cy="5023757"/>
          </a:xfrm>
        </p:spPr>
        <p:txBody>
          <a:bodyPr/>
          <a:lstStyle/>
          <a:p>
            <a:r>
              <a:rPr lang="en-US"/>
              <a:t>Geography is concerned with place. ... Through geography we seek to understand these differences </a:t>
            </a:r>
          </a:p>
          <a:p>
            <a:r>
              <a:rPr lang="en-US"/>
              <a:t>in patterns of human distribution, interrelationships between human society and the physical </a:t>
            </a:r>
          </a:p>
          <a:p>
            <a:r>
              <a:rPr lang="en-US"/>
              <a:t>environment, people's use of the Earth in time and space, and how these differences are related to </a:t>
            </a:r>
          </a:p>
          <a:p>
            <a:r>
              <a:rPr lang="en-US"/>
              <a:t>people's cultures and economies.</a:t>
            </a:r>
          </a:p>
        </p:txBody>
      </p:sp>
    </p:spTree>
    <p:extLst>
      <p:ext uri="{BB962C8B-B14F-4D97-AF65-F5344CB8AC3E}">
        <p14:creationId xmlns:p14="http://schemas.microsoft.com/office/powerpoint/2010/main" val="199623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39E24-5725-754C-BAA3-750D16A4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68" y="1287236"/>
            <a:ext cx="8540750" cy="4498975"/>
          </a:xfrm>
        </p:spPr>
        <p:txBody>
          <a:bodyPr/>
          <a:lstStyle/>
          <a:p>
            <a:r>
              <a:rPr lang="en-US"/>
              <a:t>A population is defined as a group of individuals of the same species living and interbreeding within </a:t>
            </a:r>
          </a:p>
          <a:p>
            <a:r>
              <a:rPr lang="en-US"/>
              <a:t>a given area. Members of a population often rely on the same resources, are subject to similar </a:t>
            </a:r>
          </a:p>
          <a:p>
            <a:r>
              <a:rPr lang="en-US"/>
              <a:t>environmental constraints, and depend on the availability of other members to persist over time.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7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754C9-D506-C44B-B7B5-2A86ADE1B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6879"/>
            <a:ext cx="8540750" cy="5597978"/>
          </a:xfrm>
        </p:spPr>
        <p:txBody>
          <a:bodyPr/>
          <a:lstStyle/>
          <a:p>
            <a:r>
              <a:rPr lang="en-US"/>
              <a:t>Population geography is a division of human geography that focuses on the study of people, their </a:t>
            </a:r>
          </a:p>
          <a:p>
            <a:r>
              <a:rPr lang="en-US"/>
              <a:t>spatial distributions, their characteristics, and their density.</a:t>
            </a:r>
          </a:p>
          <a:p>
            <a:r>
              <a:rPr lang="en-US"/>
              <a:t>Trewartha</a:t>
            </a:r>
          </a:p>
          <a:p>
            <a:r>
              <a:rPr lang="en-US"/>
              <a:t>Trewartha is known as the Father of Population Geography.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5B681-7CF7-F740-A191-600B297A9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61" y="1083129"/>
            <a:ext cx="8540750" cy="2114550"/>
          </a:xfrm>
        </p:spPr>
        <p:txBody>
          <a:bodyPr/>
          <a:lstStyle/>
          <a:p>
            <a:r>
              <a:rPr lang="en-US"/>
              <a:t>The importance of a spatial perspective for demographic research has received considerable </a:t>
            </a:r>
          </a:p>
          <a:p>
            <a:r>
              <a:rPr lang="en-US"/>
              <a:t>attention over the past few decades. Population geography addresses demographic issues and </a:t>
            </a:r>
          </a:p>
          <a:p>
            <a:r>
              <a:rPr lang="en-US"/>
              <a:t>population processes in an explicitly spatial manner, with a focus on the connection between people and places.</a:t>
            </a:r>
          </a:p>
        </p:txBody>
      </p:sp>
    </p:spTree>
    <p:extLst>
      <p:ext uri="{BB962C8B-B14F-4D97-AF65-F5344CB8AC3E}">
        <p14:creationId xmlns:p14="http://schemas.microsoft.com/office/powerpoint/2010/main" val="179077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8A89CAF-234F-4C30-BDCE-3C1906F2AE6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D2CC017-B3DD-4061-BBD5-2F3B62202896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5800" y="609600"/>
            <a:ext cx="7162800" cy="914400"/>
          </a:xfrm>
        </p:spPr>
        <p:txBody>
          <a:bodyPr/>
          <a:lstStyle/>
          <a:p>
            <a:r>
              <a:rPr lang="en-US" altLang="en-US" sz="4800"/>
              <a:t>Population distribution. </a:t>
            </a:r>
          </a:p>
          <a:p>
            <a:endParaRPr lang="en-US" altLang="en-US" sz="4800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5BDC5765-CC82-4159-847A-9822FDA8581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5988" y="1903413"/>
            <a:ext cx="2251075" cy="19304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1" name="Picture 5">
            <a:extLst>
              <a:ext uri="{FF2B5EF4-FFF2-40B4-BE49-F238E27FC236}">
                <a16:creationId xmlns:a16="http://schemas.microsoft.com/office/drawing/2014/main" id="{3D8420D6-72F9-4887-9430-3F774E33C9D2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4572000"/>
            <a:ext cx="3835400" cy="201771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2" name="Picture 6">
            <a:extLst>
              <a:ext uri="{FF2B5EF4-FFF2-40B4-BE49-F238E27FC236}">
                <a16:creationId xmlns:a16="http://schemas.microsoft.com/office/drawing/2014/main" id="{EAB6C9FC-4320-4C20-BD44-800FF8DDE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426368"/>
            <a:ext cx="1714500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>
            <a:extLst>
              <a:ext uri="{FF2B5EF4-FFF2-40B4-BE49-F238E27FC236}">
                <a16:creationId xmlns:a16="http://schemas.microsoft.com/office/drawing/2014/main" id="{E6D09AA2-386D-44C2-A73E-E1AFB7269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2409825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>
            <a:extLst>
              <a:ext uri="{FF2B5EF4-FFF2-40B4-BE49-F238E27FC236}">
                <a16:creationId xmlns:a16="http://schemas.microsoft.com/office/drawing/2014/main" id="{5EACD1EB-8BCF-4FA8-BED3-B3E57E442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857375" cy="156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518</TotalTime>
  <Words>1031</Words>
  <Application>Microsoft Office PowerPoint</Application>
  <PresentationFormat>On-screen Show (4:3)</PresentationFormat>
  <Paragraphs>153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Compass</vt:lpstr>
      <vt:lpstr>Population  Geography</vt:lpstr>
      <vt:lpstr>Population Geography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Geography</dc:title>
  <dc:creator>Newport News</dc:creator>
  <cp:lastModifiedBy>Unknown User</cp:lastModifiedBy>
  <cp:revision>23</cp:revision>
  <dcterms:created xsi:type="dcterms:W3CDTF">2003-11-25T15:12:47Z</dcterms:created>
  <dcterms:modified xsi:type="dcterms:W3CDTF">2020-08-10T15:42:21Z</dcterms:modified>
</cp:coreProperties>
</file>