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5" r:id="rId1"/>
  </p:sldMasterIdLst>
  <p:notesMasterIdLst>
    <p:notesMasterId r:id="rId12"/>
  </p:notesMasterIdLst>
  <p:handoutMasterIdLst>
    <p:handoutMasterId r:id="rId13"/>
  </p:handoutMasterIdLst>
  <p:sldIdLst>
    <p:sldId id="256" r:id="rId2"/>
    <p:sldId id="303" r:id="rId3"/>
    <p:sldId id="304" r:id="rId4"/>
    <p:sldId id="305" r:id="rId5"/>
    <p:sldId id="306" r:id="rId6"/>
    <p:sldId id="307" r:id="rId7"/>
    <p:sldId id="308" r:id="rId8"/>
    <p:sldId id="311" r:id="rId9"/>
    <p:sldId id="312" r:id="rId10"/>
    <p:sldId id="313"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3" d="100"/>
          <a:sy n="73" d="100"/>
        </p:scale>
        <p:origin x="-75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03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handoutMaster" Target="handoutMasters/handoutMaster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notesMaster" Target="notesMasters/notesMaster1.xml" /><Relationship Id="rId17"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viewProps" Target="view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presProps" Target="presProps.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455E4ACD-4B41-4EA7-8B80-03B6143CF9F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anose="02020603050405020304" pitchFamily="18" charset="0"/>
              </a:defRPr>
            </a:lvl1pPr>
          </a:lstStyle>
          <a:p>
            <a:endParaRPr lang="en-US" altLang="en-US"/>
          </a:p>
        </p:txBody>
      </p:sp>
      <p:sp>
        <p:nvSpPr>
          <p:cNvPr id="58371" name="Rectangle 3">
            <a:extLst>
              <a:ext uri="{FF2B5EF4-FFF2-40B4-BE49-F238E27FC236}">
                <a16:creationId xmlns:a16="http://schemas.microsoft.com/office/drawing/2014/main" id="{F9740585-123A-4B40-AFB2-0BA4746DBF9D}"/>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anose="02020603050405020304" pitchFamily="18" charset="0"/>
              </a:defRPr>
            </a:lvl1pPr>
          </a:lstStyle>
          <a:p>
            <a:endParaRPr lang="en-US" altLang="en-US"/>
          </a:p>
        </p:txBody>
      </p:sp>
      <p:sp>
        <p:nvSpPr>
          <p:cNvPr id="58372" name="Rectangle 4">
            <a:extLst>
              <a:ext uri="{FF2B5EF4-FFF2-40B4-BE49-F238E27FC236}">
                <a16:creationId xmlns:a16="http://schemas.microsoft.com/office/drawing/2014/main" id="{77E20E86-FE0E-4B79-ACF4-66EDD6CF375C}"/>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anose="02020603050405020304" pitchFamily="18" charset="0"/>
              </a:defRPr>
            </a:lvl1pPr>
          </a:lstStyle>
          <a:p>
            <a:endParaRPr lang="en-US" altLang="en-US"/>
          </a:p>
        </p:txBody>
      </p:sp>
      <p:sp>
        <p:nvSpPr>
          <p:cNvPr id="58373" name="Rectangle 5">
            <a:extLst>
              <a:ext uri="{FF2B5EF4-FFF2-40B4-BE49-F238E27FC236}">
                <a16:creationId xmlns:a16="http://schemas.microsoft.com/office/drawing/2014/main" id="{6CA3868B-F268-4DF8-BEB1-8E3DB503EC55}"/>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fld id="{1197DCCC-5536-4097-9315-931E9DEB2B33}"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D8633A3D-155B-4C5C-A0E0-4A9586D2D78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anose="02020603050405020304" pitchFamily="18" charset="0"/>
              </a:defRPr>
            </a:lvl1pPr>
          </a:lstStyle>
          <a:p>
            <a:endParaRPr lang="en-US" altLang="en-US"/>
          </a:p>
        </p:txBody>
      </p:sp>
      <p:sp>
        <p:nvSpPr>
          <p:cNvPr id="64515" name="Rectangle 3">
            <a:extLst>
              <a:ext uri="{FF2B5EF4-FFF2-40B4-BE49-F238E27FC236}">
                <a16:creationId xmlns:a16="http://schemas.microsoft.com/office/drawing/2014/main" id="{042A2A7F-BAE0-4CEF-89B9-890893918101}"/>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anose="02020603050405020304" pitchFamily="18" charset="0"/>
              </a:defRPr>
            </a:lvl1pPr>
          </a:lstStyle>
          <a:p>
            <a:endParaRPr lang="en-US" altLang="en-US"/>
          </a:p>
        </p:txBody>
      </p:sp>
      <p:sp>
        <p:nvSpPr>
          <p:cNvPr id="64516" name="Rectangle 4">
            <a:extLst>
              <a:ext uri="{FF2B5EF4-FFF2-40B4-BE49-F238E27FC236}">
                <a16:creationId xmlns:a16="http://schemas.microsoft.com/office/drawing/2014/main" id="{B5E1F75E-9A3E-4073-A2B6-EBE2929F4666}"/>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a:extLst>
              <a:ext uri="{FF2B5EF4-FFF2-40B4-BE49-F238E27FC236}">
                <a16:creationId xmlns:a16="http://schemas.microsoft.com/office/drawing/2014/main" id="{18F99CE6-3C7E-4438-A28D-FC321D2390CA}"/>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4518" name="Rectangle 6">
            <a:extLst>
              <a:ext uri="{FF2B5EF4-FFF2-40B4-BE49-F238E27FC236}">
                <a16:creationId xmlns:a16="http://schemas.microsoft.com/office/drawing/2014/main" id="{758583E8-B1A2-4483-956C-946D5CD1093E}"/>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anose="02020603050405020304" pitchFamily="18" charset="0"/>
              </a:defRPr>
            </a:lvl1pPr>
          </a:lstStyle>
          <a:p>
            <a:endParaRPr lang="en-US" altLang="en-US"/>
          </a:p>
        </p:txBody>
      </p:sp>
      <p:sp>
        <p:nvSpPr>
          <p:cNvPr id="64519" name="Rectangle 7">
            <a:extLst>
              <a:ext uri="{FF2B5EF4-FFF2-40B4-BE49-F238E27FC236}">
                <a16:creationId xmlns:a16="http://schemas.microsoft.com/office/drawing/2014/main" id="{A8EFEF8E-BBC2-481D-8C2D-AABCC1F4F0A1}"/>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fld id="{3F5AC113-0AEE-4C6B-BB33-6EC7AD0BBDCD}"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E4D3D42-97F6-4EB0-A10E-3269CB658A04}"/>
              </a:ext>
            </a:extLst>
          </p:cNvPr>
          <p:cNvSpPr>
            <a:spLocks noGrp="1" noChangeArrowheads="1"/>
          </p:cNvSpPr>
          <p:nvPr>
            <p:ph type="sldNum" sz="quarter" idx="5"/>
          </p:nvPr>
        </p:nvSpPr>
        <p:spPr>
          <a:ln/>
        </p:spPr>
        <p:txBody>
          <a:bodyPr/>
          <a:lstStyle/>
          <a:p>
            <a:fld id="{DB3343FA-27C1-455C-B127-68E23A0B331A}" type="slidenum">
              <a:rPr lang="en-US" altLang="en-US"/>
              <a:pPr/>
              <a:t>1</a:t>
            </a:fld>
            <a:endParaRPr lang="en-US" altLang="en-US"/>
          </a:p>
        </p:txBody>
      </p:sp>
      <p:sp>
        <p:nvSpPr>
          <p:cNvPr id="65538" name="Rectangle 2">
            <a:extLst>
              <a:ext uri="{FF2B5EF4-FFF2-40B4-BE49-F238E27FC236}">
                <a16:creationId xmlns:a16="http://schemas.microsoft.com/office/drawing/2014/main" id="{6B2CC902-F228-4CC6-8080-EF6E02F876EC}"/>
              </a:ext>
            </a:extLst>
          </p:cNvPr>
          <p:cNvSpPr>
            <a:spLocks noGrp="1" noRot="1" noChangeAspect="1" noChangeArrowheads="1" noTextEdit="1"/>
          </p:cNvSpPr>
          <p:nvPr>
            <p:ph type="sldImg"/>
          </p:nvPr>
        </p:nvSpPr>
        <p:spPr>
          <a:ln/>
        </p:spPr>
      </p:sp>
      <p:sp>
        <p:nvSpPr>
          <p:cNvPr id="65539" name="Rectangle 3">
            <a:extLst>
              <a:ext uri="{FF2B5EF4-FFF2-40B4-BE49-F238E27FC236}">
                <a16:creationId xmlns:a16="http://schemas.microsoft.com/office/drawing/2014/main" id="{83B4EC91-279A-4FEB-BF1F-F05412D7ACA7}"/>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2466" name="Group 2">
            <a:extLst>
              <a:ext uri="{FF2B5EF4-FFF2-40B4-BE49-F238E27FC236}">
                <a16:creationId xmlns:a16="http://schemas.microsoft.com/office/drawing/2014/main" id="{2F7F3145-F379-41F1-8449-2DB0D0A7523F}"/>
              </a:ext>
            </a:extLst>
          </p:cNvPr>
          <p:cNvGrpSpPr>
            <a:grpSpLocks/>
          </p:cNvGrpSpPr>
          <p:nvPr/>
        </p:nvGrpSpPr>
        <p:grpSpPr bwMode="auto">
          <a:xfrm>
            <a:off x="0" y="1422400"/>
            <a:ext cx="9147175" cy="5435600"/>
            <a:chOff x="0" y="896"/>
            <a:chExt cx="5762" cy="3424"/>
          </a:xfrm>
        </p:grpSpPr>
        <p:grpSp>
          <p:nvGrpSpPr>
            <p:cNvPr id="62467" name="Group 3">
              <a:extLst>
                <a:ext uri="{FF2B5EF4-FFF2-40B4-BE49-F238E27FC236}">
                  <a16:creationId xmlns:a16="http://schemas.microsoft.com/office/drawing/2014/main" id="{1FD2D7C0-1C74-4DF8-A981-15E1FEE554FF}"/>
                </a:ext>
              </a:extLst>
            </p:cNvPr>
            <p:cNvGrpSpPr>
              <a:grpSpLocks/>
            </p:cNvGrpSpPr>
            <p:nvPr userDrawn="1"/>
          </p:nvGrpSpPr>
          <p:grpSpPr bwMode="auto">
            <a:xfrm>
              <a:off x="20" y="896"/>
              <a:ext cx="5742" cy="3424"/>
              <a:chOff x="20" y="896"/>
              <a:chExt cx="5742" cy="3424"/>
            </a:xfrm>
          </p:grpSpPr>
          <p:sp>
            <p:nvSpPr>
              <p:cNvPr id="62468" name="Freeform 4">
                <a:extLst>
                  <a:ext uri="{FF2B5EF4-FFF2-40B4-BE49-F238E27FC236}">
                    <a16:creationId xmlns:a16="http://schemas.microsoft.com/office/drawing/2014/main" id="{FEB9F0AC-82C9-4499-AAED-974FA088B676}"/>
                  </a:ext>
                </a:extLst>
              </p:cNvPr>
              <p:cNvSpPr>
                <a:spLocks/>
              </p:cNvSpPr>
              <p:nvPr userDrawn="1"/>
            </p:nvSpPr>
            <p:spPr bwMode="hidden">
              <a:xfrm>
                <a:off x="1399" y="1116"/>
                <a:ext cx="2815" cy="2110"/>
              </a:xfrm>
              <a:custGeom>
                <a:avLst/>
                <a:gdLst>
                  <a:gd name="T0" fmla="*/ 950 w 2815"/>
                  <a:gd name="T1" fmla="*/ 85 h 2110"/>
                  <a:gd name="T2" fmla="*/ 628 w 2815"/>
                  <a:gd name="T3" fmla="*/ 438 h 2110"/>
                  <a:gd name="T4" fmla="*/ 66 w 2815"/>
                  <a:gd name="T5" fmla="*/ 471 h 2110"/>
                  <a:gd name="T6" fmla="*/ 0 w 2815"/>
                  <a:gd name="T7" fmla="*/ 627 h 2110"/>
                  <a:gd name="T8" fmla="*/ 372 w 2815"/>
                  <a:gd name="T9" fmla="*/ 1026 h 2110"/>
                  <a:gd name="T10" fmla="*/ 611 w 2815"/>
                  <a:gd name="T11" fmla="*/ 902 h 2110"/>
                  <a:gd name="T12" fmla="*/ 992 w 2815"/>
                  <a:gd name="T13" fmla="*/ 1085 h 2110"/>
                  <a:gd name="T14" fmla="*/ 1116 w 2815"/>
                  <a:gd name="T15" fmla="*/ 1339 h 2110"/>
                  <a:gd name="T16" fmla="*/ 1083 w 2815"/>
                  <a:gd name="T17" fmla="*/ 1450 h 2110"/>
                  <a:gd name="T18" fmla="*/ 1124 w 2815"/>
                  <a:gd name="T19" fmla="*/ 1659 h 2110"/>
                  <a:gd name="T20" fmla="*/ 1149 w 2815"/>
                  <a:gd name="T21" fmla="*/ 1999 h 2110"/>
                  <a:gd name="T22" fmla="*/ 1463 w 2815"/>
                  <a:gd name="T23" fmla="*/ 2110 h 2110"/>
                  <a:gd name="T24" fmla="*/ 1686 w 2815"/>
                  <a:gd name="T25" fmla="*/ 2025 h 2110"/>
                  <a:gd name="T26" fmla="*/ 1603 w 2815"/>
                  <a:gd name="T27" fmla="*/ 1777 h 2110"/>
                  <a:gd name="T28" fmla="*/ 1991 w 2815"/>
                  <a:gd name="T29" fmla="*/ 1555 h 2110"/>
                  <a:gd name="T30" fmla="*/ 2281 w 2815"/>
                  <a:gd name="T31" fmla="*/ 1542 h 2110"/>
                  <a:gd name="T32" fmla="*/ 2446 w 2815"/>
                  <a:gd name="T33" fmla="*/ 1359 h 2110"/>
                  <a:gd name="T34" fmla="*/ 2361 w 2815"/>
                  <a:gd name="T35" fmla="*/ 1001 h 2110"/>
                  <a:gd name="T36" fmla="*/ 2606 w 2815"/>
                  <a:gd name="T37" fmla="*/ 893 h 2110"/>
                  <a:gd name="T38" fmla="*/ 2815 w 2815"/>
                  <a:gd name="T39" fmla="*/ 454 h 2110"/>
                  <a:gd name="T40" fmla="*/ 2518 w 2815"/>
                  <a:gd name="T41" fmla="*/ 0 h 2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469" name="Freeform 5">
                <a:extLst>
                  <a:ext uri="{FF2B5EF4-FFF2-40B4-BE49-F238E27FC236}">
                    <a16:creationId xmlns:a16="http://schemas.microsoft.com/office/drawing/2014/main" id="{A69CBEDA-23E7-4186-B25C-377E52D99918}"/>
                  </a:ext>
                </a:extLst>
              </p:cNvPr>
              <p:cNvSpPr>
                <a:spLocks/>
              </p:cNvSpPr>
              <p:nvPr userDrawn="1"/>
            </p:nvSpPr>
            <p:spPr bwMode="hidden">
              <a:xfrm>
                <a:off x="672" y="1116"/>
                <a:ext cx="3966" cy="2366"/>
              </a:xfrm>
              <a:custGeom>
                <a:avLst/>
                <a:gdLst>
                  <a:gd name="T0" fmla="*/ 1423 w 3966"/>
                  <a:gd name="T1" fmla="*/ 65 h 2366"/>
                  <a:gd name="T2" fmla="*/ 1148 w 3966"/>
                  <a:gd name="T3" fmla="*/ 262 h 2366"/>
                  <a:gd name="T4" fmla="*/ 934 w 3966"/>
                  <a:gd name="T5" fmla="*/ 216 h 2366"/>
                  <a:gd name="T6" fmla="*/ 529 w 3966"/>
                  <a:gd name="T7" fmla="*/ 314 h 2366"/>
                  <a:gd name="T8" fmla="*/ 174 w 3966"/>
                  <a:gd name="T9" fmla="*/ 327 h 2366"/>
                  <a:gd name="T10" fmla="*/ 0 w 3966"/>
                  <a:gd name="T11" fmla="*/ 628 h 2366"/>
                  <a:gd name="T12" fmla="*/ 91 w 3966"/>
                  <a:gd name="T13" fmla="*/ 726 h 2366"/>
                  <a:gd name="T14" fmla="*/ 231 w 3966"/>
                  <a:gd name="T15" fmla="*/ 654 h 2366"/>
                  <a:gd name="T16" fmla="*/ 430 w 3966"/>
                  <a:gd name="T17" fmla="*/ 687 h 2366"/>
                  <a:gd name="T18" fmla="*/ 504 w 3966"/>
                  <a:gd name="T19" fmla="*/ 850 h 2366"/>
                  <a:gd name="T20" fmla="*/ 347 w 3966"/>
                  <a:gd name="T21" fmla="*/ 1020 h 2366"/>
                  <a:gd name="T22" fmla="*/ 529 w 3966"/>
                  <a:gd name="T23" fmla="*/ 1144 h 2366"/>
                  <a:gd name="T24" fmla="*/ 727 w 3966"/>
                  <a:gd name="T25" fmla="*/ 1105 h 2366"/>
                  <a:gd name="T26" fmla="*/ 901 w 3966"/>
                  <a:gd name="T27" fmla="*/ 1216 h 2366"/>
                  <a:gd name="T28" fmla="*/ 1256 w 3966"/>
                  <a:gd name="T29" fmla="*/ 1229 h 2366"/>
                  <a:gd name="T30" fmla="*/ 1611 w 3966"/>
                  <a:gd name="T31" fmla="*/ 1425 h 2366"/>
                  <a:gd name="T32" fmla="*/ 1694 w 3966"/>
                  <a:gd name="T33" fmla="*/ 1673 h 2366"/>
                  <a:gd name="T34" fmla="*/ 1619 w 3966"/>
                  <a:gd name="T35" fmla="*/ 2118 h 2366"/>
                  <a:gd name="T36" fmla="*/ 1694 w 3966"/>
                  <a:gd name="T37" fmla="*/ 2268 h 2366"/>
                  <a:gd name="T38" fmla="*/ 2132 w 3966"/>
                  <a:gd name="T39" fmla="*/ 2242 h 2366"/>
                  <a:gd name="T40" fmla="*/ 2289 w 3966"/>
                  <a:gd name="T41" fmla="*/ 2366 h 2366"/>
                  <a:gd name="T42" fmla="*/ 2594 w 3966"/>
                  <a:gd name="T43" fmla="*/ 2046 h 2366"/>
                  <a:gd name="T44" fmla="*/ 2537 w 3966"/>
                  <a:gd name="T45" fmla="*/ 1817 h 2366"/>
                  <a:gd name="T46" fmla="*/ 2818 w 3966"/>
                  <a:gd name="T47" fmla="*/ 1673 h 2366"/>
                  <a:gd name="T48" fmla="*/ 3016 w 3966"/>
                  <a:gd name="T49" fmla="*/ 1719 h 2366"/>
                  <a:gd name="T50" fmla="*/ 3280 w 3966"/>
                  <a:gd name="T51" fmla="*/ 1615 h 2366"/>
                  <a:gd name="T52" fmla="*/ 3405 w 3966"/>
                  <a:gd name="T53" fmla="*/ 1174 h 2366"/>
                  <a:gd name="T54" fmla="*/ 3643 w 3966"/>
                  <a:gd name="T55" fmla="*/ 922 h 2366"/>
                  <a:gd name="T56" fmla="*/ 3966 w 3966"/>
                  <a:gd name="T57" fmla="*/ 896 h 2366"/>
                  <a:gd name="T58" fmla="*/ 3908 w 3966"/>
                  <a:gd name="T59" fmla="*/ 733 h 2366"/>
                  <a:gd name="T60" fmla="*/ 3669 w 3966"/>
                  <a:gd name="T61" fmla="*/ 563 h 2366"/>
                  <a:gd name="T62" fmla="*/ 3817 w 3966"/>
                  <a:gd name="T63" fmla="*/ 210 h 2366"/>
                  <a:gd name="T64" fmla="*/ 3590 w 3966"/>
                  <a:gd name="T65" fmla="*/ 0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470" name="Freeform 6">
                <a:extLst>
                  <a:ext uri="{FF2B5EF4-FFF2-40B4-BE49-F238E27FC236}">
                    <a16:creationId xmlns:a16="http://schemas.microsoft.com/office/drawing/2014/main" id="{912AA094-1784-486F-9813-7467B5592FF0}"/>
                  </a:ext>
                </a:extLst>
              </p:cNvPr>
              <p:cNvSpPr>
                <a:spLocks/>
              </p:cNvSpPr>
              <p:nvPr userDrawn="1"/>
            </p:nvSpPr>
            <p:spPr bwMode="hidden">
              <a:xfrm>
                <a:off x="20" y="1069"/>
                <a:ext cx="5732" cy="3107"/>
              </a:xfrm>
              <a:custGeom>
                <a:avLst/>
                <a:gdLst>
                  <a:gd name="T0" fmla="*/ 81 w 5732"/>
                  <a:gd name="T1" fmla="*/ 0 h 3107"/>
                  <a:gd name="T2" fmla="*/ 133 w 5732"/>
                  <a:gd name="T3" fmla="*/ 328 h 3107"/>
                  <a:gd name="T4" fmla="*/ 0 w 5732"/>
                  <a:gd name="T5" fmla="*/ 666 h 3107"/>
                  <a:gd name="T6" fmla="*/ 83 w 5732"/>
                  <a:gd name="T7" fmla="*/ 1221 h 3107"/>
                  <a:gd name="T8" fmla="*/ 413 w 5732"/>
                  <a:gd name="T9" fmla="*/ 1515 h 3107"/>
                  <a:gd name="T10" fmla="*/ 881 w 5732"/>
                  <a:gd name="T11" fmla="*/ 1700 h 3107"/>
                  <a:gd name="T12" fmla="*/ 1440 w 5732"/>
                  <a:gd name="T13" fmla="*/ 1651 h 3107"/>
                  <a:gd name="T14" fmla="*/ 1755 w 5732"/>
                  <a:gd name="T15" fmla="*/ 1940 h 3107"/>
                  <a:gd name="T16" fmla="*/ 1653 w 5732"/>
                  <a:gd name="T17" fmla="*/ 2126 h 3107"/>
                  <a:gd name="T18" fmla="*/ 1136 w 5732"/>
                  <a:gd name="T19" fmla="*/ 2142 h 3107"/>
                  <a:gd name="T20" fmla="*/ 911 w 5732"/>
                  <a:gd name="T21" fmla="*/ 2021 h 3107"/>
                  <a:gd name="T22" fmla="*/ 739 w 5732"/>
                  <a:gd name="T23" fmla="*/ 2142 h 3107"/>
                  <a:gd name="T24" fmla="*/ 954 w 5732"/>
                  <a:gd name="T25" fmla="*/ 2524 h 3107"/>
                  <a:gd name="T26" fmla="*/ 973 w 5732"/>
                  <a:gd name="T27" fmla="*/ 2905 h 3107"/>
                  <a:gd name="T28" fmla="*/ 1511 w 5732"/>
                  <a:gd name="T29" fmla="*/ 3107 h 3107"/>
                  <a:gd name="T30" fmla="*/ 1644 w 5732"/>
                  <a:gd name="T31" fmla="*/ 2922 h 3107"/>
                  <a:gd name="T32" fmla="*/ 2077 w 5732"/>
                  <a:gd name="T33" fmla="*/ 2797 h 3107"/>
                  <a:gd name="T34" fmla="*/ 2610 w 5732"/>
                  <a:gd name="T35" fmla="*/ 2962 h 3107"/>
                  <a:gd name="T36" fmla="*/ 3222 w 5732"/>
                  <a:gd name="T37" fmla="*/ 2812 h 3107"/>
                  <a:gd name="T38" fmla="*/ 3443 w 5732"/>
                  <a:gd name="T39" fmla="*/ 2922 h 3107"/>
                  <a:gd name="T40" fmla="*/ 3861 w 5732"/>
                  <a:gd name="T41" fmla="*/ 2648 h 3107"/>
                  <a:gd name="T42" fmla="*/ 4125 w 5732"/>
                  <a:gd name="T43" fmla="*/ 2311 h 3107"/>
                  <a:gd name="T44" fmla="*/ 4369 w 5732"/>
                  <a:gd name="T45" fmla="*/ 2318 h 3107"/>
                  <a:gd name="T46" fmla="*/ 4554 w 5732"/>
                  <a:gd name="T47" fmla="*/ 2445 h 3107"/>
                  <a:gd name="T48" fmla="*/ 5015 w 5732"/>
                  <a:gd name="T49" fmla="*/ 2142 h 3107"/>
                  <a:gd name="T50" fmla="*/ 5404 w 5732"/>
                  <a:gd name="T51" fmla="*/ 2185 h 3107"/>
                  <a:gd name="T52" fmla="*/ 5732 w 5732"/>
                  <a:gd name="T53" fmla="*/ 2069 h 3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471" name="Freeform 7">
                <a:extLst>
                  <a:ext uri="{FF2B5EF4-FFF2-40B4-BE49-F238E27FC236}">
                    <a16:creationId xmlns:a16="http://schemas.microsoft.com/office/drawing/2014/main" id="{EC29149F-C51B-46D2-AC6F-19C73EDB4CDD}"/>
                  </a:ext>
                </a:extLst>
              </p:cNvPr>
              <p:cNvSpPr>
                <a:spLocks/>
              </p:cNvSpPr>
              <p:nvPr userDrawn="1"/>
            </p:nvSpPr>
            <p:spPr bwMode="hidden">
              <a:xfrm>
                <a:off x="242" y="1145"/>
                <a:ext cx="5512" cy="2760"/>
              </a:xfrm>
              <a:custGeom>
                <a:avLst/>
                <a:gdLst>
                  <a:gd name="T0" fmla="*/ 240 w 5512"/>
                  <a:gd name="T1" fmla="*/ 0 h 2760"/>
                  <a:gd name="T2" fmla="*/ 0 w 5512"/>
                  <a:gd name="T3" fmla="*/ 336 h 2760"/>
                  <a:gd name="T4" fmla="*/ 82 w 5512"/>
                  <a:gd name="T5" fmla="*/ 821 h 2760"/>
                  <a:gd name="T6" fmla="*/ 243 w 5512"/>
                  <a:gd name="T7" fmla="*/ 873 h 2760"/>
                  <a:gd name="T8" fmla="*/ 473 w 5512"/>
                  <a:gd name="T9" fmla="*/ 1087 h 2760"/>
                  <a:gd name="T10" fmla="*/ 557 w 5512"/>
                  <a:gd name="T11" fmla="*/ 1441 h 2760"/>
                  <a:gd name="T12" fmla="*/ 839 w 5512"/>
                  <a:gd name="T13" fmla="*/ 1499 h 2760"/>
                  <a:gd name="T14" fmla="*/ 1258 w 5512"/>
                  <a:gd name="T15" fmla="*/ 1349 h 2760"/>
                  <a:gd name="T16" fmla="*/ 1307 w 5512"/>
                  <a:gd name="T17" fmla="*/ 1493 h 2760"/>
                  <a:gd name="T18" fmla="*/ 1621 w 5512"/>
                  <a:gd name="T19" fmla="*/ 1513 h 2760"/>
                  <a:gd name="T20" fmla="*/ 1862 w 5512"/>
                  <a:gd name="T21" fmla="*/ 1865 h 2760"/>
                  <a:gd name="T22" fmla="*/ 1668 w 5512"/>
                  <a:gd name="T23" fmla="*/ 2166 h 2760"/>
                  <a:gd name="T24" fmla="*/ 1308 w 5512"/>
                  <a:gd name="T25" fmla="*/ 2217 h 2760"/>
                  <a:gd name="T26" fmla="*/ 992 w 5512"/>
                  <a:gd name="T27" fmla="*/ 2172 h 2760"/>
                  <a:gd name="T28" fmla="*/ 903 w 5512"/>
                  <a:gd name="T29" fmla="*/ 2244 h 2760"/>
                  <a:gd name="T30" fmla="*/ 1008 w 5512"/>
                  <a:gd name="T31" fmla="*/ 2415 h 2760"/>
                  <a:gd name="T32" fmla="*/ 992 w 5512"/>
                  <a:gd name="T33" fmla="*/ 2538 h 2760"/>
                  <a:gd name="T34" fmla="*/ 1137 w 5512"/>
                  <a:gd name="T35" fmla="*/ 2760 h 2760"/>
                  <a:gd name="T36" fmla="*/ 1661 w 5512"/>
                  <a:gd name="T37" fmla="*/ 2623 h 2760"/>
                  <a:gd name="T38" fmla="*/ 1725 w 5512"/>
                  <a:gd name="T39" fmla="*/ 2492 h 2760"/>
                  <a:gd name="T40" fmla="*/ 1895 w 5512"/>
                  <a:gd name="T41" fmla="*/ 2551 h 2760"/>
                  <a:gd name="T42" fmla="*/ 2338 w 5512"/>
                  <a:gd name="T43" fmla="*/ 2448 h 2760"/>
                  <a:gd name="T44" fmla="*/ 2443 w 5512"/>
                  <a:gd name="T45" fmla="*/ 2714 h 2760"/>
                  <a:gd name="T46" fmla="*/ 2870 w 5512"/>
                  <a:gd name="T47" fmla="*/ 2541 h 2760"/>
                  <a:gd name="T48" fmla="*/ 3264 w 5512"/>
                  <a:gd name="T49" fmla="*/ 2591 h 2760"/>
                  <a:gd name="T50" fmla="*/ 3522 w 5512"/>
                  <a:gd name="T51" fmla="*/ 2427 h 2760"/>
                  <a:gd name="T52" fmla="*/ 3594 w 5512"/>
                  <a:gd name="T53" fmla="*/ 2081 h 2760"/>
                  <a:gd name="T54" fmla="*/ 4013 w 5512"/>
                  <a:gd name="T55" fmla="*/ 2087 h 2760"/>
                  <a:gd name="T56" fmla="*/ 4070 w 5512"/>
                  <a:gd name="T57" fmla="*/ 1924 h 2760"/>
                  <a:gd name="T58" fmla="*/ 4239 w 5512"/>
                  <a:gd name="T59" fmla="*/ 1931 h 2760"/>
                  <a:gd name="T60" fmla="*/ 4465 w 5512"/>
                  <a:gd name="T61" fmla="*/ 2094 h 2760"/>
                  <a:gd name="T62" fmla="*/ 4836 w 5512"/>
                  <a:gd name="T63" fmla="*/ 1814 h 2760"/>
                  <a:gd name="T64" fmla="*/ 5225 w 5512"/>
                  <a:gd name="T65" fmla="*/ 1785 h 2760"/>
                  <a:gd name="T66" fmla="*/ 5367 w 5512"/>
                  <a:gd name="T67" fmla="*/ 1571 h 2760"/>
                  <a:gd name="T68" fmla="*/ 5512 w 5512"/>
                  <a:gd name="T69" fmla="*/ 1585 h 27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472" name="Freeform 8">
                <a:extLst>
                  <a:ext uri="{FF2B5EF4-FFF2-40B4-BE49-F238E27FC236}">
                    <a16:creationId xmlns:a16="http://schemas.microsoft.com/office/drawing/2014/main" id="{78E1FE85-9794-4CBB-8928-4C831E99E0F2}"/>
                  </a:ext>
                </a:extLst>
              </p:cNvPr>
              <p:cNvSpPr>
                <a:spLocks/>
              </p:cNvSpPr>
              <p:nvPr userDrawn="1"/>
            </p:nvSpPr>
            <p:spPr bwMode="hidden">
              <a:xfrm>
                <a:off x="4840" y="984"/>
                <a:ext cx="790" cy="1189"/>
              </a:xfrm>
              <a:custGeom>
                <a:avLst/>
                <a:gdLst>
                  <a:gd name="T0" fmla="*/ 139 w 790"/>
                  <a:gd name="T1" fmla="*/ 0 h 1189"/>
                  <a:gd name="T2" fmla="*/ 210 w 790"/>
                  <a:gd name="T3" fmla="*/ 233 h 1189"/>
                  <a:gd name="T4" fmla="*/ 159 w 790"/>
                  <a:gd name="T5" fmla="*/ 643 h 1189"/>
                  <a:gd name="T6" fmla="*/ 454 w 790"/>
                  <a:gd name="T7" fmla="*/ 771 h 1189"/>
                  <a:gd name="T8" fmla="*/ 605 w 790"/>
                  <a:gd name="T9" fmla="*/ 1046 h 1189"/>
                  <a:gd name="T10" fmla="*/ 790 w 790"/>
                  <a:gd name="T11" fmla="*/ 1189 h 1189"/>
                  <a:gd name="T12" fmla="*/ 540 w 790"/>
                  <a:gd name="T13" fmla="*/ 1111 h 1189"/>
                  <a:gd name="T14" fmla="*/ 363 w 790"/>
                  <a:gd name="T15" fmla="*/ 883 h 1189"/>
                  <a:gd name="T16" fmla="*/ 139 w 790"/>
                  <a:gd name="T17" fmla="*/ 852 h 1189"/>
                  <a:gd name="T18" fmla="*/ 0 w 790"/>
                  <a:gd name="T19" fmla="*/ 499 h 1189"/>
                  <a:gd name="T20" fmla="*/ 48 w 790"/>
                  <a:gd name="T21" fmla="*/ 209 h 1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473" name="Freeform 9">
                <a:extLst>
                  <a:ext uri="{FF2B5EF4-FFF2-40B4-BE49-F238E27FC236}">
                    <a16:creationId xmlns:a16="http://schemas.microsoft.com/office/drawing/2014/main" id="{A2613F9D-04DD-420B-B4BE-8D89A3F9AE0B}"/>
                  </a:ext>
                </a:extLst>
              </p:cNvPr>
              <p:cNvSpPr>
                <a:spLocks/>
              </p:cNvSpPr>
              <p:nvPr userDrawn="1"/>
            </p:nvSpPr>
            <p:spPr bwMode="hidden">
              <a:xfrm>
                <a:off x="5173" y="896"/>
                <a:ext cx="579" cy="1117"/>
              </a:xfrm>
              <a:custGeom>
                <a:avLst/>
                <a:gdLst>
                  <a:gd name="T0" fmla="*/ 0 w 579"/>
                  <a:gd name="T1" fmla="*/ 0 h 1117"/>
                  <a:gd name="T2" fmla="*/ 128 w 579"/>
                  <a:gd name="T3" fmla="*/ 328 h 1117"/>
                  <a:gd name="T4" fmla="*/ 9 w 579"/>
                  <a:gd name="T5" fmla="*/ 659 h 1117"/>
                  <a:gd name="T6" fmla="*/ 40 w 579"/>
                  <a:gd name="T7" fmla="*/ 763 h 1117"/>
                  <a:gd name="T8" fmla="*/ 234 w 579"/>
                  <a:gd name="T9" fmla="*/ 739 h 1117"/>
                  <a:gd name="T10" fmla="*/ 344 w 579"/>
                  <a:gd name="T11" fmla="*/ 1055 h 1117"/>
                  <a:gd name="T12" fmla="*/ 579 w 579"/>
                  <a:gd name="T13" fmla="*/ 1117 h 1117"/>
                </a:gdLst>
                <a:ahLst/>
                <a:cxnLst>
                  <a:cxn ang="0">
                    <a:pos x="T0" y="T1"/>
                  </a:cxn>
                  <a:cxn ang="0">
                    <a:pos x="T2" y="T3"/>
                  </a:cxn>
                  <a:cxn ang="0">
                    <a:pos x="T4" y="T5"/>
                  </a:cxn>
                  <a:cxn ang="0">
                    <a:pos x="T6" y="T7"/>
                  </a:cxn>
                  <a:cxn ang="0">
                    <a:pos x="T8" y="T9"/>
                  </a:cxn>
                  <a:cxn ang="0">
                    <a:pos x="T10" y="T11"/>
                  </a:cxn>
                  <a:cxn ang="0">
                    <a:pos x="T12" y="T13"/>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474" name="Freeform 10">
                <a:extLst>
                  <a:ext uri="{FF2B5EF4-FFF2-40B4-BE49-F238E27FC236}">
                    <a16:creationId xmlns:a16="http://schemas.microsoft.com/office/drawing/2014/main" id="{A250239C-101F-422A-BFD5-FC8802492032}"/>
                  </a:ext>
                </a:extLst>
              </p:cNvPr>
              <p:cNvSpPr>
                <a:spLocks/>
              </p:cNvSpPr>
              <p:nvPr userDrawn="1"/>
            </p:nvSpPr>
            <p:spPr bwMode="hidden">
              <a:xfrm>
                <a:off x="3291" y="968"/>
                <a:ext cx="2471" cy="2396"/>
              </a:xfrm>
              <a:custGeom>
                <a:avLst/>
                <a:gdLst>
                  <a:gd name="T0" fmla="*/ 1118 w 2471"/>
                  <a:gd name="T1" fmla="*/ 0 h 2396"/>
                  <a:gd name="T2" fmla="*/ 1179 w 2471"/>
                  <a:gd name="T3" fmla="*/ 225 h 2396"/>
                  <a:gd name="T4" fmla="*/ 1393 w 2471"/>
                  <a:gd name="T5" fmla="*/ 339 h 2396"/>
                  <a:gd name="T6" fmla="*/ 1404 w 2471"/>
                  <a:gd name="T7" fmla="*/ 548 h 2396"/>
                  <a:gd name="T8" fmla="*/ 1342 w 2471"/>
                  <a:gd name="T9" fmla="*/ 732 h 2396"/>
                  <a:gd name="T10" fmla="*/ 1434 w 2471"/>
                  <a:gd name="T11" fmla="*/ 925 h 2396"/>
                  <a:gd name="T12" fmla="*/ 1455 w 2471"/>
                  <a:gd name="T13" fmla="*/ 1109 h 2396"/>
                  <a:gd name="T14" fmla="*/ 1311 w 2471"/>
                  <a:gd name="T15" fmla="*/ 1142 h 2396"/>
                  <a:gd name="T16" fmla="*/ 926 w 2471"/>
                  <a:gd name="T17" fmla="*/ 1384 h 2396"/>
                  <a:gd name="T18" fmla="*/ 975 w 2471"/>
                  <a:gd name="T19" fmla="*/ 1456 h 2396"/>
                  <a:gd name="T20" fmla="*/ 956 w 2471"/>
                  <a:gd name="T21" fmla="*/ 1624 h 2396"/>
                  <a:gd name="T22" fmla="*/ 782 w 2471"/>
                  <a:gd name="T23" fmla="*/ 1817 h 2396"/>
                  <a:gd name="T24" fmla="*/ 539 w 2471"/>
                  <a:gd name="T25" fmla="*/ 1978 h 2396"/>
                  <a:gd name="T26" fmla="*/ 152 w 2471"/>
                  <a:gd name="T27" fmla="*/ 2026 h 2396"/>
                  <a:gd name="T28" fmla="*/ 19 w 2471"/>
                  <a:gd name="T29" fmla="*/ 2251 h 2396"/>
                  <a:gd name="T30" fmla="*/ 0 w 2471"/>
                  <a:gd name="T31" fmla="*/ 2396 h 2396"/>
                  <a:gd name="T32" fmla="*/ 213 w 2471"/>
                  <a:gd name="T33" fmla="*/ 2179 h 2396"/>
                  <a:gd name="T34" fmla="*/ 629 w 2471"/>
                  <a:gd name="T35" fmla="*/ 2090 h 2396"/>
                  <a:gd name="T36" fmla="*/ 894 w 2471"/>
                  <a:gd name="T37" fmla="*/ 1906 h 2396"/>
                  <a:gd name="T38" fmla="*/ 1230 w 2471"/>
                  <a:gd name="T39" fmla="*/ 1986 h 2396"/>
                  <a:gd name="T40" fmla="*/ 1668 w 2471"/>
                  <a:gd name="T41" fmla="*/ 1906 h 2396"/>
                  <a:gd name="T42" fmla="*/ 1983 w 2471"/>
                  <a:gd name="T43" fmla="*/ 1745 h 2396"/>
                  <a:gd name="T44" fmla="*/ 2014 w 2471"/>
                  <a:gd name="T45" fmla="*/ 1600 h 2396"/>
                  <a:gd name="T46" fmla="*/ 2237 w 2471"/>
                  <a:gd name="T47" fmla="*/ 1496 h 2396"/>
                  <a:gd name="T48" fmla="*/ 2359 w 2471"/>
                  <a:gd name="T49" fmla="*/ 1552 h 2396"/>
                  <a:gd name="T50" fmla="*/ 2471 w 2471"/>
                  <a:gd name="T51" fmla="*/ 1479 h 2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475" name="Freeform 11">
                <a:extLst>
                  <a:ext uri="{FF2B5EF4-FFF2-40B4-BE49-F238E27FC236}">
                    <a16:creationId xmlns:a16="http://schemas.microsoft.com/office/drawing/2014/main" id="{FF06508E-8492-450D-A85E-8E637DF29B79}"/>
                  </a:ext>
                </a:extLst>
              </p:cNvPr>
              <p:cNvSpPr>
                <a:spLocks/>
              </p:cNvSpPr>
              <p:nvPr userDrawn="1"/>
            </p:nvSpPr>
            <p:spPr bwMode="hidden">
              <a:xfrm>
                <a:off x="2366" y="1067"/>
                <a:ext cx="1399" cy="1349"/>
              </a:xfrm>
              <a:custGeom>
                <a:avLst/>
                <a:gdLst>
                  <a:gd name="T0" fmla="*/ 620 w 1399"/>
                  <a:gd name="T1" fmla="*/ 155 h 1349"/>
                  <a:gd name="T2" fmla="*/ 421 w 1399"/>
                  <a:gd name="T3" fmla="*/ 155 h 1349"/>
                  <a:gd name="T4" fmla="*/ 205 w 1399"/>
                  <a:gd name="T5" fmla="*/ 507 h 1349"/>
                  <a:gd name="T6" fmla="*/ 0 w 1399"/>
                  <a:gd name="T7" fmla="*/ 673 h 1349"/>
                  <a:gd name="T8" fmla="*/ 487 w 1399"/>
                  <a:gd name="T9" fmla="*/ 783 h 1349"/>
                  <a:gd name="T10" fmla="*/ 425 w 1399"/>
                  <a:gd name="T11" fmla="*/ 1009 h 1349"/>
                  <a:gd name="T12" fmla="*/ 617 w 1399"/>
                  <a:gd name="T13" fmla="*/ 1086 h 1349"/>
                  <a:gd name="T14" fmla="*/ 498 w 1399"/>
                  <a:gd name="T15" fmla="*/ 1349 h 1349"/>
                  <a:gd name="T16" fmla="*/ 961 w 1399"/>
                  <a:gd name="T17" fmla="*/ 1035 h 1349"/>
                  <a:gd name="T18" fmla="*/ 926 w 1399"/>
                  <a:gd name="T19" fmla="*/ 776 h 1349"/>
                  <a:gd name="T20" fmla="*/ 1181 w 1399"/>
                  <a:gd name="T21" fmla="*/ 749 h 1349"/>
                  <a:gd name="T22" fmla="*/ 1399 w 1399"/>
                  <a:gd name="T23" fmla="*/ 601 h 1349"/>
                  <a:gd name="T24" fmla="*/ 1315 w 1399"/>
                  <a:gd name="T25" fmla="*/ 416 h 1349"/>
                  <a:gd name="T26" fmla="*/ 1341 w 1399"/>
                  <a:gd name="T27" fmla="*/ 196 h 1349"/>
                  <a:gd name="T28" fmla="*/ 1171 w 1399"/>
                  <a:gd name="T29" fmla="*/ 164 h 1349"/>
                  <a:gd name="T30" fmla="*/ 928 w 1399"/>
                  <a:gd name="T31" fmla="*/ 0 h 1349"/>
                  <a:gd name="T32" fmla="*/ 620 w 1399"/>
                  <a:gd name="T33" fmla="*/ 155 h 1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476" name="Freeform 12">
                <a:extLst>
                  <a:ext uri="{FF2B5EF4-FFF2-40B4-BE49-F238E27FC236}">
                    <a16:creationId xmlns:a16="http://schemas.microsoft.com/office/drawing/2014/main" id="{45F1AD00-7044-4BF5-B938-E5F8D387A7C6}"/>
                  </a:ext>
                </a:extLst>
              </p:cNvPr>
              <p:cNvSpPr>
                <a:spLocks/>
              </p:cNvSpPr>
              <p:nvPr userDrawn="1"/>
            </p:nvSpPr>
            <p:spPr bwMode="hidden">
              <a:xfrm>
                <a:off x="4275" y="2031"/>
                <a:ext cx="1256" cy="810"/>
              </a:xfrm>
              <a:custGeom>
                <a:avLst/>
                <a:gdLst>
                  <a:gd name="T0" fmla="*/ 719 w 1256"/>
                  <a:gd name="T1" fmla="*/ 183 h 810"/>
                  <a:gd name="T2" fmla="*/ 760 w 1256"/>
                  <a:gd name="T3" fmla="*/ 33 h 810"/>
                  <a:gd name="T4" fmla="*/ 884 w 1256"/>
                  <a:gd name="T5" fmla="*/ 0 h 810"/>
                  <a:gd name="T6" fmla="*/ 983 w 1256"/>
                  <a:gd name="T7" fmla="*/ 78 h 810"/>
                  <a:gd name="T8" fmla="*/ 1082 w 1256"/>
                  <a:gd name="T9" fmla="*/ 248 h 810"/>
                  <a:gd name="T10" fmla="*/ 1256 w 1256"/>
                  <a:gd name="T11" fmla="*/ 229 h 810"/>
                  <a:gd name="T12" fmla="*/ 1248 w 1256"/>
                  <a:gd name="T13" fmla="*/ 359 h 810"/>
                  <a:gd name="T14" fmla="*/ 1016 w 1256"/>
                  <a:gd name="T15" fmla="*/ 431 h 810"/>
                  <a:gd name="T16" fmla="*/ 879 w 1256"/>
                  <a:gd name="T17" fmla="*/ 417 h 810"/>
                  <a:gd name="T18" fmla="*/ 719 w 1256"/>
                  <a:gd name="T19" fmla="*/ 481 h 810"/>
                  <a:gd name="T20" fmla="*/ 591 w 1256"/>
                  <a:gd name="T21" fmla="*/ 633 h 810"/>
                  <a:gd name="T22" fmla="*/ 423 w 1256"/>
                  <a:gd name="T23" fmla="*/ 537 h 810"/>
                  <a:gd name="T24" fmla="*/ 256 w 1256"/>
                  <a:gd name="T25" fmla="*/ 810 h 810"/>
                  <a:gd name="T26" fmla="*/ 66 w 1256"/>
                  <a:gd name="T27" fmla="*/ 764 h 810"/>
                  <a:gd name="T28" fmla="*/ 0 w 1256"/>
                  <a:gd name="T29" fmla="*/ 601 h 810"/>
                  <a:gd name="T30" fmla="*/ 157 w 1256"/>
                  <a:gd name="T31" fmla="*/ 483 h 810"/>
                  <a:gd name="T32" fmla="*/ 248 w 1256"/>
                  <a:gd name="T33" fmla="*/ 281 h 810"/>
                  <a:gd name="T34" fmla="*/ 438 w 1256"/>
                  <a:gd name="T35" fmla="*/ 150 h 810"/>
                  <a:gd name="T36" fmla="*/ 719 w 1256"/>
                  <a:gd name="T37" fmla="*/ 189 h 8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477" name="Freeform 13">
                <a:extLst>
                  <a:ext uri="{FF2B5EF4-FFF2-40B4-BE49-F238E27FC236}">
                    <a16:creationId xmlns:a16="http://schemas.microsoft.com/office/drawing/2014/main" id="{E1786564-9A3E-4ED5-8ECB-5F399EAEC473}"/>
                  </a:ext>
                </a:extLst>
              </p:cNvPr>
              <p:cNvSpPr>
                <a:spLocks/>
              </p:cNvSpPr>
              <p:nvPr userDrawn="1"/>
            </p:nvSpPr>
            <p:spPr bwMode="hidden">
              <a:xfrm>
                <a:off x="2914" y="3476"/>
                <a:ext cx="2848" cy="788"/>
              </a:xfrm>
              <a:custGeom>
                <a:avLst/>
                <a:gdLst>
                  <a:gd name="T0" fmla="*/ 2838 w 2848"/>
                  <a:gd name="T1" fmla="*/ 16 h 788"/>
                  <a:gd name="T2" fmla="*/ 2493 w 2848"/>
                  <a:gd name="T3" fmla="*/ 0 h 788"/>
                  <a:gd name="T4" fmla="*/ 2278 w 2848"/>
                  <a:gd name="T5" fmla="*/ 81 h 788"/>
                  <a:gd name="T6" fmla="*/ 1936 w 2848"/>
                  <a:gd name="T7" fmla="*/ 44 h 788"/>
                  <a:gd name="T8" fmla="*/ 1739 w 2848"/>
                  <a:gd name="T9" fmla="*/ 354 h 788"/>
                  <a:gd name="T10" fmla="*/ 1600 w 2848"/>
                  <a:gd name="T11" fmla="*/ 212 h 788"/>
                  <a:gd name="T12" fmla="*/ 1352 w 2848"/>
                  <a:gd name="T13" fmla="*/ 308 h 788"/>
                  <a:gd name="T14" fmla="*/ 1445 w 2848"/>
                  <a:gd name="T15" fmla="*/ 515 h 788"/>
                  <a:gd name="T16" fmla="*/ 1072 w 2848"/>
                  <a:gd name="T17" fmla="*/ 412 h 788"/>
                  <a:gd name="T18" fmla="*/ 888 w 2848"/>
                  <a:gd name="T19" fmla="*/ 540 h 788"/>
                  <a:gd name="T20" fmla="*/ 0 w 2848"/>
                  <a:gd name="T21" fmla="*/ 660 h 788"/>
                  <a:gd name="T22" fmla="*/ 288 w 2848"/>
                  <a:gd name="T23" fmla="*/ 788 h 788"/>
                  <a:gd name="T24" fmla="*/ 1040 w 2848"/>
                  <a:gd name="T25" fmla="*/ 676 h 788"/>
                  <a:gd name="T26" fmla="*/ 1272 w 2848"/>
                  <a:gd name="T27" fmla="*/ 748 h 788"/>
                  <a:gd name="T28" fmla="*/ 2096 w 2848"/>
                  <a:gd name="T29" fmla="*/ 691 h 788"/>
                  <a:gd name="T30" fmla="*/ 2320 w 2848"/>
                  <a:gd name="T31" fmla="*/ 748 h 788"/>
                  <a:gd name="T32" fmla="*/ 2456 w 2848"/>
                  <a:gd name="T33" fmla="*/ 596 h 788"/>
                  <a:gd name="T34" fmla="*/ 2712 w 2848"/>
                  <a:gd name="T35" fmla="*/ 716 h 788"/>
                  <a:gd name="T36" fmla="*/ 2716 w 2848"/>
                  <a:gd name="T37" fmla="*/ 339 h 788"/>
                  <a:gd name="T38" fmla="*/ 2848 w 2848"/>
                  <a:gd name="T39" fmla="*/ 258 h 7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478" name="Freeform 14">
                <a:extLst>
                  <a:ext uri="{FF2B5EF4-FFF2-40B4-BE49-F238E27FC236}">
                    <a16:creationId xmlns:a16="http://schemas.microsoft.com/office/drawing/2014/main" id="{841F6B71-CB51-467D-818C-657487BA9CEF}"/>
                  </a:ext>
                </a:extLst>
              </p:cNvPr>
              <p:cNvSpPr>
                <a:spLocks/>
              </p:cNvSpPr>
              <p:nvPr userDrawn="1"/>
            </p:nvSpPr>
            <p:spPr bwMode="hidden">
              <a:xfrm>
                <a:off x="5443" y="922"/>
                <a:ext cx="319" cy="854"/>
              </a:xfrm>
              <a:custGeom>
                <a:avLst/>
                <a:gdLst>
                  <a:gd name="T0" fmla="*/ 0 w 319"/>
                  <a:gd name="T1" fmla="*/ 0 h 854"/>
                  <a:gd name="T2" fmla="*/ 106 w 319"/>
                  <a:gd name="T3" fmla="*/ 313 h 854"/>
                  <a:gd name="T4" fmla="*/ 106 w 319"/>
                  <a:gd name="T5" fmla="*/ 634 h 854"/>
                  <a:gd name="T6" fmla="*/ 268 w 319"/>
                  <a:gd name="T7" fmla="*/ 854 h 854"/>
                  <a:gd name="T8" fmla="*/ 278 w 319"/>
                  <a:gd name="T9" fmla="*/ 577 h 854"/>
                  <a:gd name="T10" fmla="*/ 238 w 319"/>
                  <a:gd name="T11" fmla="*/ 400 h 854"/>
                  <a:gd name="T12" fmla="*/ 319 w 319"/>
                  <a:gd name="T13" fmla="*/ 240 h 854"/>
                </a:gdLst>
                <a:ahLst/>
                <a:cxnLst>
                  <a:cxn ang="0">
                    <a:pos x="T0" y="T1"/>
                  </a:cxn>
                  <a:cxn ang="0">
                    <a:pos x="T2" y="T3"/>
                  </a:cxn>
                  <a:cxn ang="0">
                    <a:pos x="T4" y="T5"/>
                  </a:cxn>
                  <a:cxn ang="0">
                    <a:pos x="T6" y="T7"/>
                  </a:cxn>
                  <a:cxn ang="0">
                    <a:pos x="T8" y="T9"/>
                  </a:cxn>
                  <a:cxn ang="0">
                    <a:pos x="T10" y="T11"/>
                  </a:cxn>
                  <a:cxn ang="0">
                    <a:pos x="T12" y="T13"/>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479" name="Freeform 15">
                <a:extLst>
                  <a:ext uri="{FF2B5EF4-FFF2-40B4-BE49-F238E27FC236}">
                    <a16:creationId xmlns:a16="http://schemas.microsoft.com/office/drawing/2014/main" id="{9C761FB9-5BE1-4DB2-ADED-275F3F16520C}"/>
                  </a:ext>
                </a:extLst>
              </p:cNvPr>
              <p:cNvSpPr>
                <a:spLocks/>
              </p:cNvSpPr>
              <p:nvPr userDrawn="1"/>
            </p:nvSpPr>
            <p:spPr bwMode="hidden">
              <a:xfrm>
                <a:off x="4954" y="3568"/>
                <a:ext cx="646" cy="392"/>
              </a:xfrm>
              <a:custGeom>
                <a:avLst/>
                <a:gdLst>
                  <a:gd name="T0" fmla="*/ 504 w 646"/>
                  <a:gd name="T1" fmla="*/ 0 h 392"/>
                  <a:gd name="T2" fmla="*/ 320 w 646"/>
                  <a:gd name="T3" fmla="*/ 61 h 392"/>
                  <a:gd name="T4" fmla="*/ 238 w 646"/>
                  <a:gd name="T5" fmla="*/ 109 h 392"/>
                  <a:gd name="T6" fmla="*/ 144 w 646"/>
                  <a:gd name="T7" fmla="*/ 216 h 392"/>
                  <a:gd name="T8" fmla="*/ 0 w 646"/>
                  <a:gd name="T9" fmla="*/ 392 h 392"/>
                  <a:gd name="T10" fmla="*/ 360 w 646"/>
                  <a:gd name="T11" fmla="*/ 263 h 392"/>
                  <a:gd name="T12" fmla="*/ 432 w 646"/>
                  <a:gd name="T13" fmla="*/ 182 h 392"/>
                  <a:gd name="T14" fmla="*/ 646 w 646"/>
                  <a:gd name="T15" fmla="*/ 142 h 392"/>
                  <a:gd name="T16" fmla="*/ 504 w 646"/>
                  <a:gd name="T17" fmla="*/ 0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480" name="Freeform 16">
                <a:extLst>
                  <a:ext uri="{FF2B5EF4-FFF2-40B4-BE49-F238E27FC236}">
                    <a16:creationId xmlns:a16="http://schemas.microsoft.com/office/drawing/2014/main" id="{DB39D44E-A7DA-4ED2-87F6-BF9FCBE1BD86}"/>
                  </a:ext>
                </a:extLst>
              </p:cNvPr>
              <p:cNvSpPr>
                <a:spLocks/>
              </p:cNvSpPr>
              <p:nvPr userDrawn="1"/>
            </p:nvSpPr>
            <p:spPr bwMode="hidden">
              <a:xfrm>
                <a:off x="50" y="2400"/>
                <a:ext cx="2736" cy="1920"/>
              </a:xfrm>
              <a:custGeom>
                <a:avLst/>
                <a:gdLst>
                  <a:gd name="T0" fmla="*/ 0 w 2736"/>
                  <a:gd name="T1" fmla="*/ 0 h 1920"/>
                  <a:gd name="T2" fmla="*/ 96 w 2736"/>
                  <a:gd name="T3" fmla="*/ 336 h 1920"/>
                  <a:gd name="T4" fmla="*/ 384 w 2736"/>
                  <a:gd name="T5" fmla="*/ 384 h 1920"/>
                  <a:gd name="T6" fmla="*/ 576 w 2736"/>
                  <a:gd name="T7" fmla="*/ 720 h 1920"/>
                  <a:gd name="T8" fmla="*/ 528 w 2736"/>
                  <a:gd name="T9" fmla="*/ 960 h 1920"/>
                  <a:gd name="T10" fmla="*/ 672 w 2736"/>
                  <a:gd name="T11" fmla="*/ 1104 h 1920"/>
                  <a:gd name="T12" fmla="*/ 576 w 2736"/>
                  <a:gd name="T13" fmla="*/ 1392 h 1920"/>
                  <a:gd name="T14" fmla="*/ 624 w 2736"/>
                  <a:gd name="T15" fmla="*/ 1632 h 1920"/>
                  <a:gd name="T16" fmla="*/ 1488 w 2736"/>
                  <a:gd name="T17" fmla="*/ 1872 h 1920"/>
                  <a:gd name="T18" fmla="*/ 1680 w 2736"/>
                  <a:gd name="T19" fmla="*/ 1728 h 1920"/>
                  <a:gd name="T20" fmla="*/ 2208 w 2736"/>
                  <a:gd name="T21" fmla="*/ 1728 h 1920"/>
                  <a:gd name="T22" fmla="*/ 2304 w 2736"/>
                  <a:gd name="T23" fmla="*/ 1632 h 1920"/>
                  <a:gd name="T24" fmla="*/ 2736 w 2736"/>
                  <a:gd name="T25" fmla="*/ 1872 h 1920"/>
                  <a:gd name="T26" fmla="*/ 2640 w 2736"/>
                  <a:gd name="T27" fmla="*/ 1920 h 1920"/>
                  <a:gd name="T28" fmla="*/ 2304 w 2736"/>
                  <a:gd name="T29" fmla="*/ 1824 h 1920"/>
                  <a:gd name="T30" fmla="*/ 2160 w 2736"/>
                  <a:gd name="T31" fmla="*/ 1872 h 1920"/>
                  <a:gd name="T32" fmla="*/ 1632 w 2736"/>
                  <a:gd name="T33" fmla="*/ 1920 h 1920"/>
                  <a:gd name="T34" fmla="*/ 1440 w 2736"/>
                  <a:gd name="T35" fmla="*/ 1920 h 1920"/>
                  <a:gd name="T36" fmla="*/ 480 w 2736"/>
                  <a:gd name="T37" fmla="*/ 1824 h 1920"/>
                  <a:gd name="T38" fmla="*/ 192 w 2736"/>
                  <a:gd name="T39" fmla="*/ 1872 h 1920"/>
                  <a:gd name="T40" fmla="*/ 96 w 2736"/>
                  <a:gd name="T41" fmla="*/ 1680 h 1920"/>
                  <a:gd name="T42" fmla="*/ 288 w 2736"/>
                  <a:gd name="T43" fmla="*/ 1440 h 1920"/>
                  <a:gd name="T44" fmla="*/ 336 w 2736"/>
                  <a:gd name="T45" fmla="*/ 1104 h 1920"/>
                  <a:gd name="T46" fmla="*/ 144 w 2736"/>
                  <a:gd name="T47" fmla="*/ 864 h 1920"/>
                  <a:gd name="T48" fmla="*/ 240 w 2736"/>
                  <a:gd name="T49" fmla="*/ 624 h 1920"/>
                  <a:gd name="T50" fmla="*/ 48 w 2736"/>
                  <a:gd name="T51" fmla="*/ 528 h 1920"/>
                  <a:gd name="T52" fmla="*/ 0 w 2736"/>
                  <a:gd name="T53" fmla="*/ 0 h 1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a:extLst>
                <a:ext uri="{909E8E84-426E-40DD-AFC4-6F175D3DCCD1}">
                  <a14:hiddenFill xmlns:a14="http://schemas.microsoft.com/office/drawing/2010/main">
                    <a:gradFill rotWithShape="0">
                      <a:gsLst>
                        <a:gs pos="0">
                          <a:schemeClr val="bg2"/>
                        </a:gs>
                        <a:gs pos="100000">
                          <a:schemeClr val="bg1"/>
                        </a:gs>
                      </a:gsLst>
                      <a:lin ang="18900000" scaled="1"/>
                    </a:gra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62481" name="Group 17">
              <a:extLst>
                <a:ext uri="{FF2B5EF4-FFF2-40B4-BE49-F238E27FC236}">
                  <a16:creationId xmlns:a16="http://schemas.microsoft.com/office/drawing/2014/main" id="{F9C1AD8F-F9FF-4C8F-8616-885B719F6BDD}"/>
                </a:ext>
              </a:extLst>
            </p:cNvPr>
            <p:cNvGrpSpPr>
              <a:grpSpLocks/>
            </p:cNvGrpSpPr>
            <p:nvPr userDrawn="1"/>
          </p:nvGrpSpPr>
          <p:grpSpPr bwMode="auto">
            <a:xfrm>
              <a:off x="0" y="2291"/>
              <a:ext cx="1385" cy="1702"/>
              <a:chOff x="0" y="2291"/>
              <a:chExt cx="1385" cy="1702"/>
            </a:xfrm>
          </p:grpSpPr>
          <p:sp>
            <p:nvSpPr>
              <p:cNvPr id="62482" name="Rectangle 18">
                <a:extLst>
                  <a:ext uri="{FF2B5EF4-FFF2-40B4-BE49-F238E27FC236}">
                    <a16:creationId xmlns:a16="http://schemas.microsoft.com/office/drawing/2014/main" id="{95F844C5-6096-4120-B84B-4F17130DC9CF}"/>
                  </a:ext>
                </a:extLst>
              </p:cNvPr>
              <p:cNvSpPr>
                <a:spLocks noChangeArrowheads="1"/>
              </p:cNvSpPr>
              <p:nvPr userDrawn="1"/>
            </p:nvSpPr>
            <p:spPr bwMode="ltGray">
              <a:xfrm rot="6798887">
                <a:off x="62" y="388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83" name="Rectangle 19">
                <a:extLst>
                  <a:ext uri="{FF2B5EF4-FFF2-40B4-BE49-F238E27FC236}">
                    <a16:creationId xmlns:a16="http://schemas.microsoft.com/office/drawing/2014/main" id="{89AA07E3-E483-4952-B8DC-A2E903189BA8}"/>
                  </a:ext>
                </a:extLst>
              </p:cNvPr>
              <p:cNvSpPr>
                <a:spLocks noChangeArrowheads="1"/>
              </p:cNvSpPr>
              <p:nvPr userDrawn="1"/>
            </p:nvSpPr>
            <p:spPr bwMode="ltGray">
              <a:xfrm rot="6798887">
                <a:off x="33" y="388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84" name="Rectangle 20">
                <a:extLst>
                  <a:ext uri="{FF2B5EF4-FFF2-40B4-BE49-F238E27FC236}">
                    <a16:creationId xmlns:a16="http://schemas.microsoft.com/office/drawing/2014/main" id="{165D350D-60C0-40E1-B679-80E400762C22}"/>
                  </a:ext>
                </a:extLst>
              </p:cNvPr>
              <p:cNvSpPr>
                <a:spLocks noChangeArrowheads="1"/>
              </p:cNvSpPr>
              <p:nvPr userDrawn="1"/>
            </p:nvSpPr>
            <p:spPr bwMode="ltGray">
              <a:xfrm rot="6798887">
                <a:off x="6" y="387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85" name="Rectangle 21">
                <a:extLst>
                  <a:ext uri="{FF2B5EF4-FFF2-40B4-BE49-F238E27FC236}">
                    <a16:creationId xmlns:a16="http://schemas.microsoft.com/office/drawing/2014/main" id="{C1B8F291-439D-4FE9-A723-B1519776DE94}"/>
                  </a:ext>
                </a:extLst>
              </p:cNvPr>
              <p:cNvSpPr>
                <a:spLocks noChangeArrowheads="1"/>
              </p:cNvSpPr>
              <p:nvPr userDrawn="1"/>
            </p:nvSpPr>
            <p:spPr bwMode="ltGray">
              <a:xfrm rot="5999912">
                <a:off x="209" y="388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86" name="Rectangle 22">
                <a:extLst>
                  <a:ext uri="{FF2B5EF4-FFF2-40B4-BE49-F238E27FC236}">
                    <a16:creationId xmlns:a16="http://schemas.microsoft.com/office/drawing/2014/main" id="{7268813F-389D-4065-86AF-761E1D507B3C}"/>
                  </a:ext>
                </a:extLst>
              </p:cNvPr>
              <p:cNvSpPr>
                <a:spLocks noChangeArrowheads="1"/>
              </p:cNvSpPr>
              <p:nvPr userDrawn="1"/>
            </p:nvSpPr>
            <p:spPr bwMode="ltGray">
              <a:xfrm rot="5999912">
                <a:off x="182" y="388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87" name="Rectangle 23">
                <a:extLst>
                  <a:ext uri="{FF2B5EF4-FFF2-40B4-BE49-F238E27FC236}">
                    <a16:creationId xmlns:a16="http://schemas.microsoft.com/office/drawing/2014/main" id="{EBED699E-C647-4546-A0BF-5B0620191B9B}"/>
                  </a:ext>
                </a:extLst>
              </p:cNvPr>
              <p:cNvSpPr>
                <a:spLocks noChangeArrowheads="1"/>
              </p:cNvSpPr>
              <p:nvPr userDrawn="1"/>
            </p:nvSpPr>
            <p:spPr bwMode="ltGray">
              <a:xfrm rot="6250138">
                <a:off x="152" y="388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88" name="Rectangle 24">
                <a:extLst>
                  <a:ext uri="{FF2B5EF4-FFF2-40B4-BE49-F238E27FC236}">
                    <a16:creationId xmlns:a16="http://schemas.microsoft.com/office/drawing/2014/main" id="{36FBF0D7-FD57-4E3C-B7EF-304E54D05FF1}"/>
                  </a:ext>
                </a:extLst>
              </p:cNvPr>
              <p:cNvSpPr>
                <a:spLocks noChangeArrowheads="1"/>
              </p:cNvSpPr>
              <p:nvPr userDrawn="1"/>
            </p:nvSpPr>
            <p:spPr bwMode="ltGray">
              <a:xfrm rot="6238076">
                <a:off x="123" y="388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89" name="Rectangle 25">
                <a:extLst>
                  <a:ext uri="{FF2B5EF4-FFF2-40B4-BE49-F238E27FC236}">
                    <a16:creationId xmlns:a16="http://schemas.microsoft.com/office/drawing/2014/main" id="{008A7D8D-1F27-42D2-AF7E-D517D05BA386}"/>
                  </a:ext>
                </a:extLst>
              </p:cNvPr>
              <p:cNvSpPr>
                <a:spLocks noChangeArrowheads="1"/>
              </p:cNvSpPr>
              <p:nvPr userDrawn="1"/>
            </p:nvSpPr>
            <p:spPr bwMode="ltGray">
              <a:xfrm rot="5380717">
                <a:off x="363" y="386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90" name="Rectangle 26">
                <a:extLst>
                  <a:ext uri="{FF2B5EF4-FFF2-40B4-BE49-F238E27FC236}">
                    <a16:creationId xmlns:a16="http://schemas.microsoft.com/office/drawing/2014/main" id="{AE04D566-DE95-4CD0-9270-04B54518AB97}"/>
                  </a:ext>
                </a:extLst>
              </p:cNvPr>
              <p:cNvSpPr>
                <a:spLocks noChangeArrowheads="1"/>
              </p:cNvSpPr>
              <p:nvPr userDrawn="1"/>
            </p:nvSpPr>
            <p:spPr bwMode="ltGray">
              <a:xfrm rot="5380717">
                <a:off x="332" y="387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91" name="Rectangle 27">
                <a:extLst>
                  <a:ext uri="{FF2B5EF4-FFF2-40B4-BE49-F238E27FC236}">
                    <a16:creationId xmlns:a16="http://schemas.microsoft.com/office/drawing/2014/main" id="{FB61C8A0-D7D2-429C-B9DC-010713E4F855}"/>
                  </a:ext>
                </a:extLst>
              </p:cNvPr>
              <p:cNvSpPr>
                <a:spLocks noChangeArrowheads="1"/>
              </p:cNvSpPr>
              <p:nvPr userDrawn="1"/>
            </p:nvSpPr>
            <p:spPr bwMode="ltGray">
              <a:xfrm rot="5583200">
                <a:off x="302" y="387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92" name="Rectangle 28">
                <a:extLst>
                  <a:ext uri="{FF2B5EF4-FFF2-40B4-BE49-F238E27FC236}">
                    <a16:creationId xmlns:a16="http://schemas.microsoft.com/office/drawing/2014/main" id="{A30D290B-E82F-44F3-9AF5-4509078D828E}"/>
                  </a:ext>
                </a:extLst>
              </p:cNvPr>
              <p:cNvSpPr>
                <a:spLocks noChangeArrowheads="1"/>
              </p:cNvSpPr>
              <p:nvPr userDrawn="1"/>
            </p:nvSpPr>
            <p:spPr bwMode="ltGray">
              <a:xfrm rot="5737625">
                <a:off x="270" y="388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93" name="Rectangle 29">
                <a:extLst>
                  <a:ext uri="{FF2B5EF4-FFF2-40B4-BE49-F238E27FC236}">
                    <a16:creationId xmlns:a16="http://schemas.microsoft.com/office/drawing/2014/main" id="{FB22DE8F-D453-42D6-A669-A5EB30DDCC59}"/>
                  </a:ext>
                </a:extLst>
              </p:cNvPr>
              <p:cNvSpPr>
                <a:spLocks noChangeArrowheads="1"/>
              </p:cNvSpPr>
              <p:nvPr userDrawn="1"/>
            </p:nvSpPr>
            <p:spPr bwMode="ltGray">
              <a:xfrm rot="4715477">
                <a:off x="516" y="382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94" name="Rectangle 30">
                <a:extLst>
                  <a:ext uri="{FF2B5EF4-FFF2-40B4-BE49-F238E27FC236}">
                    <a16:creationId xmlns:a16="http://schemas.microsoft.com/office/drawing/2014/main" id="{F659229B-2F2E-4A8E-90A1-DB7C7CD9EA2D}"/>
                  </a:ext>
                </a:extLst>
              </p:cNvPr>
              <p:cNvSpPr>
                <a:spLocks noChangeArrowheads="1"/>
              </p:cNvSpPr>
              <p:nvPr userDrawn="1"/>
            </p:nvSpPr>
            <p:spPr bwMode="ltGray">
              <a:xfrm rot="4924949">
                <a:off x="486" y="38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95" name="Rectangle 31">
                <a:extLst>
                  <a:ext uri="{FF2B5EF4-FFF2-40B4-BE49-F238E27FC236}">
                    <a16:creationId xmlns:a16="http://schemas.microsoft.com/office/drawing/2014/main" id="{97A77274-3B70-45BA-A5EC-25771BF1ABF6}"/>
                  </a:ext>
                </a:extLst>
              </p:cNvPr>
              <p:cNvSpPr>
                <a:spLocks noChangeArrowheads="1"/>
              </p:cNvSpPr>
              <p:nvPr userDrawn="1"/>
            </p:nvSpPr>
            <p:spPr bwMode="ltGray">
              <a:xfrm rot="4924949">
                <a:off x="456" y="38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96" name="Rectangle 32">
                <a:extLst>
                  <a:ext uri="{FF2B5EF4-FFF2-40B4-BE49-F238E27FC236}">
                    <a16:creationId xmlns:a16="http://schemas.microsoft.com/office/drawing/2014/main" id="{60858E22-E897-4EAA-ADD3-D2409E874300}"/>
                  </a:ext>
                </a:extLst>
              </p:cNvPr>
              <p:cNvSpPr>
                <a:spLocks noChangeArrowheads="1"/>
              </p:cNvSpPr>
              <p:nvPr userDrawn="1"/>
            </p:nvSpPr>
            <p:spPr bwMode="ltGray">
              <a:xfrm rot="5041352">
                <a:off x="426" y="385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97" name="Rectangle 33">
                <a:extLst>
                  <a:ext uri="{FF2B5EF4-FFF2-40B4-BE49-F238E27FC236}">
                    <a16:creationId xmlns:a16="http://schemas.microsoft.com/office/drawing/2014/main" id="{ABD9749C-6257-4A81-B078-7C07302CADBD}"/>
                  </a:ext>
                </a:extLst>
              </p:cNvPr>
              <p:cNvSpPr>
                <a:spLocks noChangeArrowheads="1"/>
              </p:cNvSpPr>
              <p:nvPr userDrawn="1"/>
            </p:nvSpPr>
            <p:spPr bwMode="ltGray">
              <a:xfrm rot="3816889">
                <a:off x="664" y="376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98" name="Rectangle 34">
                <a:extLst>
                  <a:ext uri="{FF2B5EF4-FFF2-40B4-BE49-F238E27FC236}">
                    <a16:creationId xmlns:a16="http://schemas.microsoft.com/office/drawing/2014/main" id="{2C2969DD-E2F7-45CD-B26B-79DF8DEE4EC8}"/>
                  </a:ext>
                </a:extLst>
              </p:cNvPr>
              <p:cNvSpPr>
                <a:spLocks noChangeArrowheads="1"/>
              </p:cNvSpPr>
              <p:nvPr userDrawn="1"/>
            </p:nvSpPr>
            <p:spPr bwMode="ltGray">
              <a:xfrm rot="3816889">
                <a:off x="634" y="3780"/>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99" name="Rectangle 35">
                <a:extLst>
                  <a:ext uri="{FF2B5EF4-FFF2-40B4-BE49-F238E27FC236}">
                    <a16:creationId xmlns:a16="http://schemas.microsoft.com/office/drawing/2014/main" id="{EB707E86-CD2E-4EA3-BECE-A9B9544A1551}"/>
                  </a:ext>
                </a:extLst>
              </p:cNvPr>
              <p:cNvSpPr>
                <a:spLocks noChangeArrowheads="1"/>
              </p:cNvSpPr>
              <p:nvPr userDrawn="1"/>
            </p:nvSpPr>
            <p:spPr bwMode="ltGray">
              <a:xfrm rot="4104184">
                <a:off x="605" y="379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00" name="Rectangle 36">
                <a:extLst>
                  <a:ext uri="{FF2B5EF4-FFF2-40B4-BE49-F238E27FC236}">
                    <a16:creationId xmlns:a16="http://schemas.microsoft.com/office/drawing/2014/main" id="{B29614B5-EF4B-4A90-877A-3E18720721B5}"/>
                  </a:ext>
                </a:extLst>
              </p:cNvPr>
              <p:cNvSpPr>
                <a:spLocks noChangeArrowheads="1"/>
              </p:cNvSpPr>
              <p:nvPr userDrawn="1"/>
            </p:nvSpPr>
            <p:spPr bwMode="ltGray">
              <a:xfrm rot="4325343">
                <a:off x="575" y="380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01" name="Rectangle 37">
                <a:extLst>
                  <a:ext uri="{FF2B5EF4-FFF2-40B4-BE49-F238E27FC236}">
                    <a16:creationId xmlns:a16="http://schemas.microsoft.com/office/drawing/2014/main" id="{7B007CE0-7930-413C-B932-45E6F6913699}"/>
                  </a:ext>
                </a:extLst>
              </p:cNvPr>
              <p:cNvSpPr>
                <a:spLocks noChangeArrowheads="1"/>
              </p:cNvSpPr>
              <p:nvPr userDrawn="1"/>
            </p:nvSpPr>
            <p:spPr bwMode="ltGray">
              <a:xfrm rot="3368036">
                <a:off x="799" y="3683"/>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02" name="Rectangle 38">
                <a:extLst>
                  <a:ext uri="{FF2B5EF4-FFF2-40B4-BE49-F238E27FC236}">
                    <a16:creationId xmlns:a16="http://schemas.microsoft.com/office/drawing/2014/main" id="{B7CDFBFA-02AE-46B1-BE38-11FD23D37633}"/>
                  </a:ext>
                </a:extLst>
              </p:cNvPr>
              <p:cNvSpPr>
                <a:spLocks noChangeArrowheads="1"/>
              </p:cNvSpPr>
              <p:nvPr userDrawn="1"/>
            </p:nvSpPr>
            <p:spPr bwMode="ltGray">
              <a:xfrm rot="3368036">
                <a:off x="772" y="369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03" name="Rectangle 39">
                <a:extLst>
                  <a:ext uri="{FF2B5EF4-FFF2-40B4-BE49-F238E27FC236}">
                    <a16:creationId xmlns:a16="http://schemas.microsoft.com/office/drawing/2014/main" id="{EA7E0F08-93AB-4344-BF27-95B5FDA129F7}"/>
                  </a:ext>
                </a:extLst>
              </p:cNvPr>
              <p:cNvSpPr>
                <a:spLocks noChangeArrowheads="1"/>
              </p:cNvSpPr>
              <p:nvPr userDrawn="1"/>
            </p:nvSpPr>
            <p:spPr bwMode="ltGray">
              <a:xfrm rot="3368036">
                <a:off x="745" y="37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04" name="Rectangle 40">
                <a:extLst>
                  <a:ext uri="{FF2B5EF4-FFF2-40B4-BE49-F238E27FC236}">
                    <a16:creationId xmlns:a16="http://schemas.microsoft.com/office/drawing/2014/main" id="{5591150E-6C4E-4904-9477-42928718E5E9}"/>
                  </a:ext>
                </a:extLst>
              </p:cNvPr>
              <p:cNvSpPr>
                <a:spLocks noChangeArrowheads="1"/>
              </p:cNvSpPr>
              <p:nvPr userDrawn="1"/>
            </p:nvSpPr>
            <p:spPr bwMode="ltGray">
              <a:xfrm rot="3816889">
                <a:off x="717" y="37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05" name="Rectangle 41">
                <a:extLst>
                  <a:ext uri="{FF2B5EF4-FFF2-40B4-BE49-F238E27FC236}">
                    <a16:creationId xmlns:a16="http://schemas.microsoft.com/office/drawing/2014/main" id="{A01D7C3E-858E-4FF6-870C-A63D9C41CCA2}"/>
                  </a:ext>
                </a:extLst>
              </p:cNvPr>
              <p:cNvSpPr>
                <a:spLocks noChangeArrowheads="1"/>
              </p:cNvSpPr>
              <p:nvPr userDrawn="1"/>
            </p:nvSpPr>
            <p:spPr bwMode="ltGray">
              <a:xfrm rot="2302266">
                <a:off x="923" y="358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06" name="Rectangle 42">
                <a:extLst>
                  <a:ext uri="{FF2B5EF4-FFF2-40B4-BE49-F238E27FC236}">
                    <a16:creationId xmlns:a16="http://schemas.microsoft.com/office/drawing/2014/main" id="{275CBB44-D42B-4ABD-84F1-D30226BB667E}"/>
                  </a:ext>
                </a:extLst>
              </p:cNvPr>
              <p:cNvSpPr>
                <a:spLocks noChangeArrowheads="1"/>
              </p:cNvSpPr>
              <p:nvPr userDrawn="1"/>
            </p:nvSpPr>
            <p:spPr bwMode="ltGray">
              <a:xfrm rot="2302266">
                <a:off x="899" y="360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07" name="Rectangle 43">
                <a:extLst>
                  <a:ext uri="{FF2B5EF4-FFF2-40B4-BE49-F238E27FC236}">
                    <a16:creationId xmlns:a16="http://schemas.microsoft.com/office/drawing/2014/main" id="{88B37ECF-15BC-4619-BD31-8338E402C71A}"/>
                  </a:ext>
                </a:extLst>
              </p:cNvPr>
              <p:cNvSpPr>
                <a:spLocks noChangeArrowheads="1"/>
              </p:cNvSpPr>
              <p:nvPr userDrawn="1"/>
            </p:nvSpPr>
            <p:spPr bwMode="ltGray">
              <a:xfrm rot="2707562">
                <a:off x="876" y="362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08" name="Rectangle 44">
                <a:extLst>
                  <a:ext uri="{FF2B5EF4-FFF2-40B4-BE49-F238E27FC236}">
                    <a16:creationId xmlns:a16="http://schemas.microsoft.com/office/drawing/2014/main" id="{A080DCDA-CAA1-4F73-B904-C446D9D9D7EC}"/>
                  </a:ext>
                </a:extLst>
              </p:cNvPr>
              <p:cNvSpPr>
                <a:spLocks noChangeArrowheads="1"/>
              </p:cNvSpPr>
              <p:nvPr userDrawn="1"/>
            </p:nvSpPr>
            <p:spPr bwMode="ltGray">
              <a:xfrm rot="2707562">
                <a:off x="850" y="364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09" name="Rectangle 45">
                <a:extLst>
                  <a:ext uri="{FF2B5EF4-FFF2-40B4-BE49-F238E27FC236}">
                    <a16:creationId xmlns:a16="http://schemas.microsoft.com/office/drawing/2014/main" id="{2675FEB8-2131-407E-BE2F-7C5B8F43B170}"/>
                  </a:ext>
                </a:extLst>
              </p:cNvPr>
              <p:cNvSpPr>
                <a:spLocks noChangeArrowheads="1"/>
              </p:cNvSpPr>
              <p:nvPr userDrawn="1"/>
            </p:nvSpPr>
            <p:spPr bwMode="ltGray">
              <a:xfrm rot="1525830">
                <a:off x="1027" y="3473"/>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10" name="Rectangle 46">
                <a:extLst>
                  <a:ext uri="{FF2B5EF4-FFF2-40B4-BE49-F238E27FC236}">
                    <a16:creationId xmlns:a16="http://schemas.microsoft.com/office/drawing/2014/main" id="{9BDFF647-4BE7-4703-8C77-10B094A9D9DD}"/>
                  </a:ext>
                </a:extLst>
              </p:cNvPr>
              <p:cNvSpPr>
                <a:spLocks noChangeArrowheads="1"/>
              </p:cNvSpPr>
              <p:nvPr userDrawn="1"/>
            </p:nvSpPr>
            <p:spPr bwMode="ltGray">
              <a:xfrm rot="1525830">
                <a:off x="1009" y="349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11" name="Rectangle 47">
                <a:extLst>
                  <a:ext uri="{FF2B5EF4-FFF2-40B4-BE49-F238E27FC236}">
                    <a16:creationId xmlns:a16="http://schemas.microsoft.com/office/drawing/2014/main" id="{68AFFD2E-C5C8-4438-BA5E-2F3A62945031}"/>
                  </a:ext>
                </a:extLst>
              </p:cNvPr>
              <p:cNvSpPr>
                <a:spLocks noChangeArrowheads="1"/>
              </p:cNvSpPr>
              <p:nvPr userDrawn="1"/>
            </p:nvSpPr>
            <p:spPr bwMode="ltGray">
              <a:xfrm rot="1788117">
                <a:off x="990" y="351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12" name="Rectangle 48">
                <a:extLst>
                  <a:ext uri="{FF2B5EF4-FFF2-40B4-BE49-F238E27FC236}">
                    <a16:creationId xmlns:a16="http://schemas.microsoft.com/office/drawing/2014/main" id="{299EE7E8-5DEE-40E5-855F-9ED798D717A6}"/>
                  </a:ext>
                </a:extLst>
              </p:cNvPr>
              <p:cNvSpPr>
                <a:spLocks noChangeArrowheads="1"/>
              </p:cNvSpPr>
              <p:nvPr userDrawn="1"/>
            </p:nvSpPr>
            <p:spPr bwMode="ltGray">
              <a:xfrm rot="1788117">
                <a:off x="969" y="354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13" name="Rectangle 49">
                <a:extLst>
                  <a:ext uri="{FF2B5EF4-FFF2-40B4-BE49-F238E27FC236}">
                    <a16:creationId xmlns:a16="http://schemas.microsoft.com/office/drawing/2014/main" id="{71F877BB-C010-4F23-97D8-30C0B5A2B42B}"/>
                  </a:ext>
                </a:extLst>
              </p:cNvPr>
              <p:cNvSpPr>
                <a:spLocks noChangeArrowheads="1"/>
              </p:cNvSpPr>
              <p:nvPr userDrawn="1"/>
            </p:nvSpPr>
            <p:spPr bwMode="ltGray">
              <a:xfrm rot="841630">
                <a:off x="1113" y="335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14" name="Rectangle 50">
                <a:extLst>
                  <a:ext uri="{FF2B5EF4-FFF2-40B4-BE49-F238E27FC236}">
                    <a16:creationId xmlns:a16="http://schemas.microsoft.com/office/drawing/2014/main" id="{A5C41462-FAAB-4022-A291-E20FD513A11B}"/>
                  </a:ext>
                </a:extLst>
              </p:cNvPr>
              <p:cNvSpPr>
                <a:spLocks noChangeArrowheads="1"/>
              </p:cNvSpPr>
              <p:nvPr userDrawn="1"/>
            </p:nvSpPr>
            <p:spPr bwMode="ltGray">
              <a:xfrm rot="841630">
                <a:off x="1100" y="337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15" name="Rectangle 51">
                <a:extLst>
                  <a:ext uri="{FF2B5EF4-FFF2-40B4-BE49-F238E27FC236}">
                    <a16:creationId xmlns:a16="http://schemas.microsoft.com/office/drawing/2014/main" id="{B1FEDF84-ACAD-4C45-805A-172E3DB92C05}"/>
                  </a:ext>
                </a:extLst>
              </p:cNvPr>
              <p:cNvSpPr>
                <a:spLocks noChangeArrowheads="1"/>
              </p:cNvSpPr>
              <p:nvPr userDrawn="1"/>
            </p:nvSpPr>
            <p:spPr bwMode="ltGray">
              <a:xfrm rot="1308689">
                <a:off x="1086" y="340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16" name="Rectangle 52">
                <a:extLst>
                  <a:ext uri="{FF2B5EF4-FFF2-40B4-BE49-F238E27FC236}">
                    <a16:creationId xmlns:a16="http://schemas.microsoft.com/office/drawing/2014/main" id="{8E27D332-1F59-4B7B-B12D-67F22724CC6E}"/>
                  </a:ext>
                </a:extLst>
              </p:cNvPr>
              <p:cNvSpPr>
                <a:spLocks noChangeArrowheads="1"/>
              </p:cNvSpPr>
              <p:nvPr userDrawn="1"/>
            </p:nvSpPr>
            <p:spPr bwMode="ltGray">
              <a:xfrm rot="1308689">
                <a:off x="1064" y="342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17" name="Rectangle 53">
                <a:extLst>
                  <a:ext uri="{FF2B5EF4-FFF2-40B4-BE49-F238E27FC236}">
                    <a16:creationId xmlns:a16="http://schemas.microsoft.com/office/drawing/2014/main" id="{ACD77A97-3788-49BD-B465-FCD97F833240}"/>
                  </a:ext>
                </a:extLst>
              </p:cNvPr>
              <p:cNvSpPr>
                <a:spLocks noChangeArrowheads="1"/>
              </p:cNvSpPr>
              <p:nvPr userDrawn="1"/>
            </p:nvSpPr>
            <p:spPr bwMode="ltGray">
              <a:xfrm rot="469913">
                <a:off x="1172" y="3225"/>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18" name="Rectangle 54">
                <a:extLst>
                  <a:ext uri="{FF2B5EF4-FFF2-40B4-BE49-F238E27FC236}">
                    <a16:creationId xmlns:a16="http://schemas.microsoft.com/office/drawing/2014/main" id="{B1E2876D-ED69-4099-B47A-27A7584E96B7}"/>
                  </a:ext>
                </a:extLst>
              </p:cNvPr>
              <p:cNvSpPr>
                <a:spLocks noChangeArrowheads="1"/>
              </p:cNvSpPr>
              <p:nvPr userDrawn="1"/>
            </p:nvSpPr>
            <p:spPr bwMode="ltGray">
              <a:xfrm rot="559869">
                <a:off x="1162" y="3250"/>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19" name="Rectangle 55">
                <a:extLst>
                  <a:ext uri="{FF2B5EF4-FFF2-40B4-BE49-F238E27FC236}">
                    <a16:creationId xmlns:a16="http://schemas.microsoft.com/office/drawing/2014/main" id="{788A8CF8-A07C-4305-BAA3-89886CF8921A}"/>
                  </a:ext>
                </a:extLst>
              </p:cNvPr>
              <p:cNvSpPr>
                <a:spLocks noChangeArrowheads="1"/>
              </p:cNvSpPr>
              <p:nvPr userDrawn="1"/>
            </p:nvSpPr>
            <p:spPr bwMode="ltGray">
              <a:xfrm rot="734079">
                <a:off x="1154" y="327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20" name="Rectangle 56">
                <a:extLst>
                  <a:ext uri="{FF2B5EF4-FFF2-40B4-BE49-F238E27FC236}">
                    <a16:creationId xmlns:a16="http://schemas.microsoft.com/office/drawing/2014/main" id="{40F998AE-1289-4AED-BC81-B55025410292}"/>
                  </a:ext>
                </a:extLst>
              </p:cNvPr>
              <p:cNvSpPr>
                <a:spLocks noChangeArrowheads="1"/>
              </p:cNvSpPr>
              <p:nvPr userDrawn="1"/>
            </p:nvSpPr>
            <p:spPr bwMode="ltGray">
              <a:xfrm rot="734079">
                <a:off x="1141" y="330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21" name="Rectangle 57">
                <a:extLst>
                  <a:ext uri="{FF2B5EF4-FFF2-40B4-BE49-F238E27FC236}">
                    <a16:creationId xmlns:a16="http://schemas.microsoft.com/office/drawing/2014/main" id="{B6E975DD-0D6A-491A-917E-40CBA82517BB}"/>
                  </a:ext>
                </a:extLst>
              </p:cNvPr>
              <p:cNvSpPr>
                <a:spLocks noChangeArrowheads="1"/>
              </p:cNvSpPr>
              <p:nvPr userDrawn="1"/>
            </p:nvSpPr>
            <p:spPr bwMode="ltGray">
              <a:xfrm rot="-293905">
                <a:off x="1211" y="309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22" name="Rectangle 58">
                <a:extLst>
                  <a:ext uri="{FF2B5EF4-FFF2-40B4-BE49-F238E27FC236}">
                    <a16:creationId xmlns:a16="http://schemas.microsoft.com/office/drawing/2014/main" id="{65ECD1FC-B187-4E84-B9D3-A8FF2A929C1C}"/>
                  </a:ext>
                </a:extLst>
              </p:cNvPr>
              <p:cNvSpPr>
                <a:spLocks noChangeArrowheads="1"/>
              </p:cNvSpPr>
              <p:nvPr userDrawn="1"/>
            </p:nvSpPr>
            <p:spPr bwMode="ltGray">
              <a:xfrm rot="-8">
                <a:off x="1201" y="3122"/>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23" name="Rectangle 59">
                <a:extLst>
                  <a:ext uri="{FF2B5EF4-FFF2-40B4-BE49-F238E27FC236}">
                    <a16:creationId xmlns:a16="http://schemas.microsoft.com/office/drawing/2014/main" id="{4EADF9B6-CF27-44C5-8DC6-E34137E65275}"/>
                  </a:ext>
                </a:extLst>
              </p:cNvPr>
              <p:cNvSpPr>
                <a:spLocks noChangeArrowheads="1"/>
              </p:cNvSpPr>
              <p:nvPr userDrawn="1"/>
            </p:nvSpPr>
            <p:spPr bwMode="ltGray">
              <a:xfrm rot="-8">
                <a:off x="1200" y="3147"/>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24" name="Rectangle 60">
                <a:extLst>
                  <a:ext uri="{FF2B5EF4-FFF2-40B4-BE49-F238E27FC236}">
                    <a16:creationId xmlns:a16="http://schemas.microsoft.com/office/drawing/2014/main" id="{35605568-9D22-46A2-BED1-03524B4228B4}"/>
                  </a:ext>
                </a:extLst>
              </p:cNvPr>
              <p:cNvSpPr>
                <a:spLocks noChangeArrowheads="1"/>
              </p:cNvSpPr>
              <p:nvPr userDrawn="1"/>
            </p:nvSpPr>
            <p:spPr bwMode="ltGray">
              <a:xfrm rot="214188">
                <a:off x="1189" y="31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25" name="Rectangle 61">
                <a:extLst>
                  <a:ext uri="{FF2B5EF4-FFF2-40B4-BE49-F238E27FC236}">
                    <a16:creationId xmlns:a16="http://schemas.microsoft.com/office/drawing/2014/main" id="{5635F94E-7DE6-4BFD-B870-C82ECCD5A775}"/>
                  </a:ext>
                </a:extLst>
              </p:cNvPr>
              <p:cNvSpPr>
                <a:spLocks noChangeArrowheads="1"/>
              </p:cNvSpPr>
              <p:nvPr userDrawn="1"/>
            </p:nvSpPr>
            <p:spPr bwMode="ltGray">
              <a:xfrm rot="-682388">
                <a:off x="1219" y="296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26" name="Rectangle 62">
                <a:extLst>
                  <a:ext uri="{FF2B5EF4-FFF2-40B4-BE49-F238E27FC236}">
                    <a16:creationId xmlns:a16="http://schemas.microsoft.com/office/drawing/2014/main" id="{896192EA-8E45-46C2-8C2F-24AD231A2360}"/>
                  </a:ext>
                </a:extLst>
              </p:cNvPr>
              <p:cNvSpPr>
                <a:spLocks noChangeArrowheads="1"/>
              </p:cNvSpPr>
              <p:nvPr userDrawn="1"/>
            </p:nvSpPr>
            <p:spPr bwMode="ltGray">
              <a:xfrm rot="-480400">
                <a:off x="1220" y="2991"/>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27" name="Rectangle 63">
                <a:extLst>
                  <a:ext uri="{FF2B5EF4-FFF2-40B4-BE49-F238E27FC236}">
                    <a16:creationId xmlns:a16="http://schemas.microsoft.com/office/drawing/2014/main" id="{3DE6E1E9-86A7-4AD1-A049-9F896F3CB56D}"/>
                  </a:ext>
                </a:extLst>
              </p:cNvPr>
              <p:cNvSpPr>
                <a:spLocks noChangeArrowheads="1"/>
              </p:cNvSpPr>
              <p:nvPr userDrawn="1"/>
            </p:nvSpPr>
            <p:spPr bwMode="ltGray">
              <a:xfrm rot="-480400">
                <a:off x="1220" y="30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28" name="Rectangle 64">
                <a:extLst>
                  <a:ext uri="{FF2B5EF4-FFF2-40B4-BE49-F238E27FC236}">
                    <a16:creationId xmlns:a16="http://schemas.microsoft.com/office/drawing/2014/main" id="{EE2F3966-B0B0-4954-A577-E67BD155AA8C}"/>
                  </a:ext>
                </a:extLst>
              </p:cNvPr>
              <p:cNvSpPr>
                <a:spLocks noChangeArrowheads="1"/>
              </p:cNvSpPr>
              <p:nvPr userDrawn="1"/>
            </p:nvSpPr>
            <p:spPr bwMode="ltGray">
              <a:xfrm rot="-270546">
                <a:off x="1219" y="30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29" name="Rectangle 65">
                <a:extLst>
                  <a:ext uri="{FF2B5EF4-FFF2-40B4-BE49-F238E27FC236}">
                    <a16:creationId xmlns:a16="http://schemas.microsoft.com/office/drawing/2014/main" id="{D14A7CB5-C255-49B8-8770-4F0141BD12E1}"/>
                  </a:ext>
                </a:extLst>
              </p:cNvPr>
              <p:cNvSpPr>
                <a:spLocks noChangeArrowheads="1"/>
              </p:cNvSpPr>
              <p:nvPr userDrawn="1"/>
            </p:nvSpPr>
            <p:spPr bwMode="ltGray">
              <a:xfrm rot="-1132286">
                <a:off x="1207" y="2843"/>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30" name="Rectangle 66">
                <a:extLst>
                  <a:ext uri="{FF2B5EF4-FFF2-40B4-BE49-F238E27FC236}">
                    <a16:creationId xmlns:a16="http://schemas.microsoft.com/office/drawing/2014/main" id="{C05FE4BD-DC8C-462C-A5E8-78AD048EDF18}"/>
                  </a:ext>
                </a:extLst>
              </p:cNvPr>
              <p:cNvSpPr>
                <a:spLocks noChangeArrowheads="1"/>
              </p:cNvSpPr>
              <p:nvPr userDrawn="1"/>
            </p:nvSpPr>
            <p:spPr bwMode="ltGray">
              <a:xfrm rot="-969272">
                <a:off x="1213" y="286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31" name="Rectangle 67">
                <a:extLst>
                  <a:ext uri="{FF2B5EF4-FFF2-40B4-BE49-F238E27FC236}">
                    <a16:creationId xmlns:a16="http://schemas.microsoft.com/office/drawing/2014/main" id="{D7D2DA35-5ACF-4D27-8214-366A2F18539B}"/>
                  </a:ext>
                </a:extLst>
              </p:cNvPr>
              <p:cNvSpPr>
                <a:spLocks noChangeArrowheads="1"/>
              </p:cNvSpPr>
              <p:nvPr userDrawn="1"/>
            </p:nvSpPr>
            <p:spPr bwMode="ltGray">
              <a:xfrm rot="-969272">
                <a:off x="1216" y="288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32" name="Rectangle 68">
                <a:extLst>
                  <a:ext uri="{FF2B5EF4-FFF2-40B4-BE49-F238E27FC236}">
                    <a16:creationId xmlns:a16="http://schemas.microsoft.com/office/drawing/2014/main" id="{03C269F4-AF5A-4476-91D8-8E0D04697004}"/>
                  </a:ext>
                </a:extLst>
              </p:cNvPr>
              <p:cNvSpPr>
                <a:spLocks noChangeArrowheads="1"/>
              </p:cNvSpPr>
              <p:nvPr userDrawn="1"/>
            </p:nvSpPr>
            <p:spPr bwMode="ltGray">
              <a:xfrm rot="-806259">
                <a:off x="1219" y="29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33" name="Rectangle 69">
                <a:extLst>
                  <a:ext uri="{FF2B5EF4-FFF2-40B4-BE49-F238E27FC236}">
                    <a16:creationId xmlns:a16="http://schemas.microsoft.com/office/drawing/2014/main" id="{B183B080-8B06-4953-A7BE-61C64ED846CC}"/>
                  </a:ext>
                </a:extLst>
              </p:cNvPr>
              <p:cNvSpPr>
                <a:spLocks noChangeArrowheads="1"/>
              </p:cNvSpPr>
              <p:nvPr userDrawn="1"/>
            </p:nvSpPr>
            <p:spPr bwMode="ltGray">
              <a:xfrm rot="-1543941">
                <a:off x="1165" y="272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34" name="Rectangle 70">
                <a:extLst>
                  <a:ext uri="{FF2B5EF4-FFF2-40B4-BE49-F238E27FC236}">
                    <a16:creationId xmlns:a16="http://schemas.microsoft.com/office/drawing/2014/main" id="{48458C50-6658-46B8-92B4-80D5458C6C5A}"/>
                  </a:ext>
                </a:extLst>
              </p:cNvPr>
              <p:cNvSpPr>
                <a:spLocks noChangeArrowheads="1"/>
              </p:cNvSpPr>
              <p:nvPr userDrawn="1"/>
            </p:nvSpPr>
            <p:spPr bwMode="ltGray">
              <a:xfrm rot="-1341953">
                <a:off x="1176" y="2752"/>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35" name="Rectangle 71">
                <a:extLst>
                  <a:ext uri="{FF2B5EF4-FFF2-40B4-BE49-F238E27FC236}">
                    <a16:creationId xmlns:a16="http://schemas.microsoft.com/office/drawing/2014/main" id="{20C70FF7-7477-4C76-B878-CBDC72C2EBF1}"/>
                  </a:ext>
                </a:extLst>
              </p:cNvPr>
              <p:cNvSpPr>
                <a:spLocks noChangeArrowheads="1"/>
              </p:cNvSpPr>
              <p:nvPr userDrawn="1"/>
            </p:nvSpPr>
            <p:spPr bwMode="ltGray">
              <a:xfrm rot="-1341953">
                <a:off x="1184" y="277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36" name="Rectangle 72">
                <a:extLst>
                  <a:ext uri="{FF2B5EF4-FFF2-40B4-BE49-F238E27FC236}">
                    <a16:creationId xmlns:a16="http://schemas.microsoft.com/office/drawing/2014/main" id="{1DDDD8E5-F6E8-4D8E-A951-F25DD6AFA6E7}"/>
                  </a:ext>
                </a:extLst>
              </p:cNvPr>
              <p:cNvSpPr>
                <a:spLocks noChangeArrowheads="1"/>
              </p:cNvSpPr>
              <p:nvPr userDrawn="1"/>
            </p:nvSpPr>
            <p:spPr bwMode="ltGray">
              <a:xfrm rot="-1341953">
                <a:off x="1194" y="279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37" name="Rectangle 73">
                <a:extLst>
                  <a:ext uri="{FF2B5EF4-FFF2-40B4-BE49-F238E27FC236}">
                    <a16:creationId xmlns:a16="http://schemas.microsoft.com/office/drawing/2014/main" id="{2CF7D3D3-5453-4D01-82F6-D010211544BB}"/>
                  </a:ext>
                </a:extLst>
              </p:cNvPr>
              <p:cNvSpPr>
                <a:spLocks noChangeArrowheads="1"/>
              </p:cNvSpPr>
              <p:nvPr userDrawn="1"/>
            </p:nvSpPr>
            <p:spPr bwMode="ltGray">
              <a:xfrm rot="-1928746">
                <a:off x="1101" y="262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38" name="Rectangle 74">
                <a:extLst>
                  <a:ext uri="{FF2B5EF4-FFF2-40B4-BE49-F238E27FC236}">
                    <a16:creationId xmlns:a16="http://schemas.microsoft.com/office/drawing/2014/main" id="{D7618D53-F264-48D5-A7DD-F5A6CC54774F}"/>
                  </a:ext>
                </a:extLst>
              </p:cNvPr>
              <p:cNvSpPr>
                <a:spLocks noChangeArrowheads="1"/>
              </p:cNvSpPr>
              <p:nvPr userDrawn="1"/>
            </p:nvSpPr>
            <p:spPr bwMode="ltGray">
              <a:xfrm rot="-1844175">
                <a:off x="1114" y="264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39" name="Rectangle 75">
                <a:extLst>
                  <a:ext uri="{FF2B5EF4-FFF2-40B4-BE49-F238E27FC236}">
                    <a16:creationId xmlns:a16="http://schemas.microsoft.com/office/drawing/2014/main" id="{BC5DE2F6-F4F9-4C2B-8DA3-04993314296E}"/>
                  </a:ext>
                </a:extLst>
              </p:cNvPr>
              <p:cNvSpPr>
                <a:spLocks noChangeArrowheads="1"/>
              </p:cNvSpPr>
              <p:nvPr userDrawn="1"/>
            </p:nvSpPr>
            <p:spPr bwMode="ltGray">
              <a:xfrm rot="-1752383">
                <a:off x="1129" y="266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40" name="Rectangle 76">
                <a:extLst>
                  <a:ext uri="{FF2B5EF4-FFF2-40B4-BE49-F238E27FC236}">
                    <a16:creationId xmlns:a16="http://schemas.microsoft.com/office/drawing/2014/main" id="{8A9F89FA-48B1-454D-A0D1-F63DEA039031}"/>
                  </a:ext>
                </a:extLst>
              </p:cNvPr>
              <p:cNvSpPr>
                <a:spLocks noChangeArrowheads="1"/>
              </p:cNvSpPr>
              <p:nvPr userDrawn="1"/>
            </p:nvSpPr>
            <p:spPr bwMode="ltGray">
              <a:xfrm rot="-1752383">
                <a:off x="1142" y="268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41" name="Rectangle 77">
                <a:extLst>
                  <a:ext uri="{FF2B5EF4-FFF2-40B4-BE49-F238E27FC236}">
                    <a16:creationId xmlns:a16="http://schemas.microsoft.com/office/drawing/2014/main" id="{8DE246ED-92BF-4A5B-9FE9-0AA5D018B69B}"/>
                  </a:ext>
                </a:extLst>
              </p:cNvPr>
              <p:cNvSpPr>
                <a:spLocks noChangeArrowheads="1"/>
              </p:cNvSpPr>
              <p:nvPr userDrawn="1"/>
            </p:nvSpPr>
            <p:spPr bwMode="ltGray">
              <a:xfrm rot="-2466736">
                <a:off x="1014" y="253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42" name="Rectangle 78">
                <a:extLst>
                  <a:ext uri="{FF2B5EF4-FFF2-40B4-BE49-F238E27FC236}">
                    <a16:creationId xmlns:a16="http://schemas.microsoft.com/office/drawing/2014/main" id="{E97261F8-12B4-40F4-B9A6-60B01D704CB4}"/>
                  </a:ext>
                </a:extLst>
              </p:cNvPr>
              <p:cNvSpPr>
                <a:spLocks noChangeArrowheads="1"/>
              </p:cNvSpPr>
              <p:nvPr userDrawn="1"/>
            </p:nvSpPr>
            <p:spPr bwMode="ltGray">
              <a:xfrm rot="-2466736">
                <a:off x="1035" y="255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43" name="Rectangle 79">
                <a:extLst>
                  <a:ext uri="{FF2B5EF4-FFF2-40B4-BE49-F238E27FC236}">
                    <a16:creationId xmlns:a16="http://schemas.microsoft.com/office/drawing/2014/main" id="{7DF69C48-714B-4088-8F11-F58B25D903EA}"/>
                  </a:ext>
                </a:extLst>
              </p:cNvPr>
              <p:cNvSpPr>
                <a:spLocks noChangeArrowheads="1"/>
              </p:cNvSpPr>
              <p:nvPr userDrawn="1"/>
            </p:nvSpPr>
            <p:spPr bwMode="ltGray">
              <a:xfrm rot="-2466736">
                <a:off x="1050" y="257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44" name="Rectangle 80">
                <a:extLst>
                  <a:ext uri="{FF2B5EF4-FFF2-40B4-BE49-F238E27FC236}">
                    <a16:creationId xmlns:a16="http://schemas.microsoft.com/office/drawing/2014/main" id="{5C9B1963-38AD-4C3F-8C97-74E057DAF801}"/>
                  </a:ext>
                </a:extLst>
              </p:cNvPr>
              <p:cNvSpPr>
                <a:spLocks noChangeArrowheads="1"/>
              </p:cNvSpPr>
              <p:nvPr userDrawn="1"/>
            </p:nvSpPr>
            <p:spPr bwMode="ltGray">
              <a:xfrm rot="-2342866">
                <a:off x="1068" y="2590"/>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45" name="Freeform 81">
                <a:extLst>
                  <a:ext uri="{FF2B5EF4-FFF2-40B4-BE49-F238E27FC236}">
                    <a16:creationId xmlns:a16="http://schemas.microsoft.com/office/drawing/2014/main" id="{0FA18A66-B052-4DD0-B763-BDC0AD1D84E2}"/>
                  </a:ext>
                </a:extLst>
              </p:cNvPr>
              <p:cNvSpPr>
                <a:spLocks/>
              </p:cNvSpPr>
              <p:nvPr userDrawn="1"/>
            </p:nvSpPr>
            <p:spPr bwMode="ltGray">
              <a:xfrm>
                <a:off x="486" y="2563"/>
                <a:ext cx="180" cy="151"/>
              </a:xfrm>
              <a:custGeom>
                <a:avLst/>
                <a:gdLst>
                  <a:gd name="T0" fmla="*/ 0 w 180"/>
                  <a:gd name="T1" fmla="*/ 144 h 151"/>
                  <a:gd name="T2" fmla="*/ 28 w 180"/>
                  <a:gd name="T3" fmla="*/ 147 h 151"/>
                  <a:gd name="T4" fmla="*/ 64 w 180"/>
                  <a:gd name="T5" fmla="*/ 46 h 151"/>
                  <a:gd name="T6" fmla="*/ 94 w 180"/>
                  <a:gd name="T7" fmla="*/ 151 h 151"/>
                  <a:gd name="T8" fmla="*/ 129 w 180"/>
                  <a:gd name="T9" fmla="*/ 151 h 151"/>
                  <a:gd name="T10" fmla="*/ 180 w 180"/>
                  <a:gd name="T11" fmla="*/ 9 h 151"/>
                  <a:gd name="T12" fmla="*/ 148 w 180"/>
                  <a:gd name="T13" fmla="*/ 10 h 151"/>
                  <a:gd name="T14" fmla="*/ 112 w 180"/>
                  <a:gd name="T15" fmla="*/ 112 h 151"/>
                  <a:gd name="T16" fmla="*/ 79 w 180"/>
                  <a:gd name="T17" fmla="*/ 0 h 151"/>
                  <a:gd name="T18" fmla="*/ 48 w 180"/>
                  <a:gd name="T19" fmla="*/ 0 h 151"/>
                  <a:gd name="T20" fmla="*/ 0 w 180"/>
                  <a:gd name="T21" fmla="*/ 14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546" name="Rectangle 82">
                <a:extLst>
                  <a:ext uri="{FF2B5EF4-FFF2-40B4-BE49-F238E27FC236}">
                    <a16:creationId xmlns:a16="http://schemas.microsoft.com/office/drawing/2014/main" id="{4337E08F-6A39-4870-9DD7-7A5124B6AB97}"/>
                  </a:ext>
                </a:extLst>
              </p:cNvPr>
              <p:cNvSpPr>
                <a:spLocks noChangeArrowheads="1"/>
              </p:cNvSpPr>
              <p:nvPr userDrawn="1"/>
            </p:nvSpPr>
            <p:spPr bwMode="ltGray">
              <a:xfrm rot="6575641">
                <a:off x="-217" y="3138"/>
                <a:ext cx="122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47" name="Rectangle 83">
                <a:extLst>
                  <a:ext uri="{FF2B5EF4-FFF2-40B4-BE49-F238E27FC236}">
                    <a16:creationId xmlns:a16="http://schemas.microsoft.com/office/drawing/2014/main" id="{B1D269FE-792C-44AD-B6A4-E5BF02C95C83}"/>
                  </a:ext>
                </a:extLst>
              </p:cNvPr>
              <p:cNvSpPr>
                <a:spLocks noChangeArrowheads="1"/>
              </p:cNvSpPr>
              <p:nvPr userDrawn="1"/>
            </p:nvSpPr>
            <p:spPr bwMode="ltGray">
              <a:xfrm rot="238799">
                <a:off x="4" y="3146"/>
                <a:ext cx="103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48" name="Rectangle 84">
                <a:extLst>
                  <a:ext uri="{FF2B5EF4-FFF2-40B4-BE49-F238E27FC236}">
                    <a16:creationId xmlns:a16="http://schemas.microsoft.com/office/drawing/2014/main" id="{1CACE29C-C9EC-47F3-813C-34AD23A1AD8A}"/>
                  </a:ext>
                </a:extLst>
              </p:cNvPr>
              <p:cNvSpPr>
                <a:spLocks noChangeArrowheads="1"/>
              </p:cNvSpPr>
              <p:nvPr userDrawn="1"/>
            </p:nvSpPr>
            <p:spPr bwMode="ltGray">
              <a:xfrm rot="-2957028">
                <a:off x="907" y="24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49" name="Rectangle 85">
                <a:extLst>
                  <a:ext uri="{FF2B5EF4-FFF2-40B4-BE49-F238E27FC236}">
                    <a16:creationId xmlns:a16="http://schemas.microsoft.com/office/drawing/2014/main" id="{C2F58E87-2366-4C49-A2A6-C401FFE7BDDD}"/>
                  </a:ext>
                </a:extLst>
              </p:cNvPr>
              <p:cNvSpPr>
                <a:spLocks noChangeArrowheads="1"/>
              </p:cNvSpPr>
              <p:nvPr userDrawn="1"/>
            </p:nvSpPr>
            <p:spPr bwMode="ltGray">
              <a:xfrm rot="-2957028">
                <a:off x="930" y="248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50" name="Rectangle 86">
                <a:extLst>
                  <a:ext uri="{FF2B5EF4-FFF2-40B4-BE49-F238E27FC236}">
                    <a16:creationId xmlns:a16="http://schemas.microsoft.com/office/drawing/2014/main" id="{3A1C005D-4A27-48DA-82F7-1CBE655C1EC7}"/>
                  </a:ext>
                </a:extLst>
              </p:cNvPr>
              <p:cNvSpPr>
                <a:spLocks noChangeArrowheads="1"/>
              </p:cNvSpPr>
              <p:nvPr userDrawn="1"/>
            </p:nvSpPr>
            <p:spPr bwMode="ltGray">
              <a:xfrm rot="-2957028">
                <a:off x="954" y="249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51" name="Rectangle 87">
                <a:extLst>
                  <a:ext uri="{FF2B5EF4-FFF2-40B4-BE49-F238E27FC236}">
                    <a16:creationId xmlns:a16="http://schemas.microsoft.com/office/drawing/2014/main" id="{749D3110-C965-442E-B569-4DDF40D5223F}"/>
                  </a:ext>
                </a:extLst>
              </p:cNvPr>
              <p:cNvSpPr>
                <a:spLocks noChangeArrowheads="1"/>
              </p:cNvSpPr>
              <p:nvPr userDrawn="1"/>
            </p:nvSpPr>
            <p:spPr bwMode="ltGray">
              <a:xfrm rot="-2661033">
                <a:off x="974" y="2509"/>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52" name="Rectangle 88">
                <a:extLst>
                  <a:ext uri="{FF2B5EF4-FFF2-40B4-BE49-F238E27FC236}">
                    <a16:creationId xmlns:a16="http://schemas.microsoft.com/office/drawing/2014/main" id="{2844EE22-8D89-45F4-BD1C-917E4BCBE4F1}"/>
                  </a:ext>
                </a:extLst>
              </p:cNvPr>
              <p:cNvSpPr>
                <a:spLocks noChangeArrowheads="1"/>
              </p:cNvSpPr>
              <p:nvPr userDrawn="1"/>
            </p:nvSpPr>
            <p:spPr bwMode="ltGray">
              <a:xfrm rot="-3638503">
                <a:off x="788" y="242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53" name="Rectangle 89">
                <a:extLst>
                  <a:ext uri="{FF2B5EF4-FFF2-40B4-BE49-F238E27FC236}">
                    <a16:creationId xmlns:a16="http://schemas.microsoft.com/office/drawing/2014/main" id="{E658ACAF-CB14-4372-9B0B-7FF2C5ACF780}"/>
                  </a:ext>
                </a:extLst>
              </p:cNvPr>
              <p:cNvSpPr>
                <a:spLocks noChangeArrowheads="1"/>
              </p:cNvSpPr>
              <p:nvPr userDrawn="1"/>
            </p:nvSpPr>
            <p:spPr bwMode="ltGray">
              <a:xfrm rot="-3638503">
                <a:off x="815" y="243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54" name="Rectangle 90">
                <a:extLst>
                  <a:ext uri="{FF2B5EF4-FFF2-40B4-BE49-F238E27FC236}">
                    <a16:creationId xmlns:a16="http://schemas.microsoft.com/office/drawing/2014/main" id="{96E39DE2-744E-4A52-BD30-9D6D088AB558}"/>
                  </a:ext>
                </a:extLst>
              </p:cNvPr>
              <p:cNvSpPr>
                <a:spLocks noChangeArrowheads="1"/>
              </p:cNvSpPr>
              <p:nvPr userDrawn="1"/>
            </p:nvSpPr>
            <p:spPr bwMode="ltGray">
              <a:xfrm rot="-3514633">
                <a:off x="837" y="24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55" name="Rectangle 91">
                <a:extLst>
                  <a:ext uri="{FF2B5EF4-FFF2-40B4-BE49-F238E27FC236}">
                    <a16:creationId xmlns:a16="http://schemas.microsoft.com/office/drawing/2014/main" id="{82FA230F-41E6-410B-8E6D-216AB8B5DE57}"/>
                  </a:ext>
                </a:extLst>
              </p:cNvPr>
              <p:cNvSpPr>
                <a:spLocks noChangeArrowheads="1"/>
              </p:cNvSpPr>
              <p:nvPr userDrawn="1"/>
            </p:nvSpPr>
            <p:spPr bwMode="ltGray">
              <a:xfrm rot="-3220799">
                <a:off x="862" y="245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56" name="Rectangle 92">
                <a:extLst>
                  <a:ext uri="{FF2B5EF4-FFF2-40B4-BE49-F238E27FC236}">
                    <a16:creationId xmlns:a16="http://schemas.microsoft.com/office/drawing/2014/main" id="{719A0F5A-93FB-4BCB-AF2C-8CB92E5867AF}"/>
                  </a:ext>
                </a:extLst>
              </p:cNvPr>
              <p:cNvSpPr>
                <a:spLocks noChangeArrowheads="1"/>
              </p:cNvSpPr>
              <p:nvPr userDrawn="1"/>
            </p:nvSpPr>
            <p:spPr bwMode="ltGray">
              <a:xfrm rot="-4338250">
                <a:off x="649" y="239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57" name="Rectangle 93">
                <a:extLst>
                  <a:ext uri="{FF2B5EF4-FFF2-40B4-BE49-F238E27FC236}">
                    <a16:creationId xmlns:a16="http://schemas.microsoft.com/office/drawing/2014/main" id="{A4D20ABF-BA5A-4BED-98AC-4428E27787AF}"/>
                  </a:ext>
                </a:extLst>
              </p:cNvPr>
              <p:cNvSpPr>
                <a:spLocks noChangeArrowheads="1"/>
              </p:cNvSpPr>
              <p:nvPr userDrawn="1"/>
            </p:nvSpPr>
            <p:spPr bwMode="ltGray">
              <a:xfrm rot="-4250359">
                <a:off x="677" y="2402"/>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58" name="Rectangle 94">
                <a:extLst>
                  <a:ext uri="{FF2B5EF4-FFF2-40B4-BE49-F238E27FC236}">
                    <a16:creationId xmlns:a16="http://schemas.microsoft.com/office/drawing/2014/main" id="{85AC08D9-B9AB-4ACC-81DA-4FB2A7555D2D}"/>
                  </a:ext>
                </a:extLst>
              </p:cNvPr>
              <p:cNvSpPr>
                <a:spLocks noChangeArrowheads="1"/>
              </p:cNvSpPr>
              <p:nvPr userDrawn="1"/>
            </p:nvSpPr>
            <p:spPr bwMode="ltGray">
              <a:xfrm rot="-4250359">
                <a:off x="707" y="2407"/>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59" name="Rectangle 95">
                <a:extLst>
                  <a:ext uri="{FF2B5EF4-FFF2-40B4-BE49-F238E27FC236}">
                    <a16:creationId xmlns:a16="http://schemas.microsoft.com/office/drawing/2014/main" id="{CA42AA5E-9F6E-47C5-B6C2-88CD48350804}"/>
                  </a:ext>
                </a:extLst>
              </p:cNvPr>
              <p:cNvSpPr>
                <a:spLocks noChangeArrowheads="1"/>
              </p:cNvSpPr>
              <p:nvPr userDrawn="1"/>
            </p:nvSpPr>
            <p:spPr bwMode="ltGray">
              <a:xfrm rot="-3989246">
                <a:off x="737" y="241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60" name="Rectangle 96">
                <a:extLst>
                  <a:ext uri="{FF2B5EF4-FFF2-40B4-BE49-F238E27FC236}">
                    <a16:creationId xmlns:a16="http://schemas.microsoft.com/office/drawing/2014/main" id="{3B46BC77-40C0-4889-BD16-CCB49D842D52}"/>
                  </a:ext>
                </a:extLst>
              </p:cNvPr>
              <p:cNvSpPr>
                <a:spLocks noChangeArrowheads="1"/>
              </p:cNvSpPr>
              <p:nvPr userDrawn="1"/>
            </p:nvSpPr>
            <p:spPr bwMode="ltGray">
              <a:xfrm rot="-4862215">
                <a:off x="503" y="239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61" name="Rectangle 97">
                <a:extLst>
                  <a:ext uri="{FF2B5EF4-FFF2-40B4-BE49-F238E27FC236}">
                    <a16:creationId xmlns:a16="http://schemas.microsoft.com/office/drawing/2014/main" id="{170C4AD5-EEF4-48C4-8F45-6C4195940B3B}"/>
                  </a:ext>
                </a:extLst>
              </p:cNvPr>
              <p:cNvSpPr>
                <a:spLocks noChangeArrowheads="1"/>
              </p:cNvSpPr>
              <p:nvPr userDrawn="1"/>
            </p:nvSpPr>
            <p:spPr bwMode="ltGray">
              <a:xfrm rot="-4673370">
                <a:off x="533" y="239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62" name="Rectangle 98">
                <a:extLst>
                  <a:ext uri="{FF2B5EF4-FFF2-40B4-BE49-F238E27FC236}">
                    <a16:creationId xmlns:a16="http://schemas.microsoft.com/office/drawing/2014/main" id="{8A4C93C7-87B4-4C07-A819-4DB89E5CF2F5}"/>
                  </a:ext>
                </a:extLst>
              </p:cNvPr>
              <p:cNvSpPr>
                <a:spLocks noChangeArrowheads="1"/>
              </p:cNvSpPr>
              <p:nvPr userDrawn="1"/>
            </p:nvSpPr>
            <p:spPr bwMode="ltGray">
              <a:xfrm rot="-4646721">
                <a:off x="563" y="239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63" name="Rectangle 99">
                <a:extLst>
                  <a:ext uri="{FF2B5EF4-FFF2-40B4-BE49-F238E27FC236}">
                    <a16:creationId xmlns:a16="http://schemas.microsoft.com/office/drawing/2014/main" id="{878A66CD-1D6B-4162-BD4D-1E66677EF62C}"/>
                  </a:ext>
                </a:extLst>
              </p:cNvPr>
              <p:cNvSpPr>
                <a:spLocks noChangeArrowheads="1"/>
              </p:cNvSpPr>
              <p:nvPr userDrawn="1"/>
            </p:nvSpPr>
            <p:spPr bwMode="ltGray">
              <a:xfrm rot="-4580623">
                <a:off x="594" y="239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64" name="Rectangle 100">
                <a:extLst>
                  <a:ext uri="{FF2B5EF4-FFF2-40B4-BE49-F238E27FC236}">
                    <a16:creationId xmlns:a16="http://schemas.microsoft.com/office/drawing/2014/main" id="{9F21C067-6344-472D-9C5B-4014C6194228}"/>
                  </a:ext>
                </a:extLst>
              </p:cNvPr>
              <p:cNvSpPr>
                <a:spLocks noChangeArrowheads="1"/>
              </p:cNvSpPr>
              <p:nvPr userDrawn="1"/>
            </p:nvSpPr>
            <p:spPr bwMode="ltGray">
              <a:xfrm rot="-5195129">
                <a:off x="355" y="241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65" name="Rectangle 101">
                <a:extLst>
                  <a:ext uri="{FF2B5EF4-FFF2-40B4-BE49-F238E27FC236}">
                    <a16:creationId xmlns:a16="http://schemas.microsoft.com/office/drawing/2014/main" id="{D56F52E9-4651-4EB2-9BA5-6EFD772B34EF}"/>
                  </a:ext>
                </a:extLst>
              </p:cNvPr>
              <p:cNvSpPr>
                <a:spLocks noChangeArrowheads="1"/>
              </p:cNvSpPr>
              <p:nvPr userDrawn="1"/>
            </p:nvSpPr>
            <p:spPr bwMode="ltGray">
              <a:xfrm rot="-5360484">
                <a:off x="385" y="240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66" name="Rectangle 102">
                <a:extLst>
                  <a:ext uri="{FF2B5EF4-FFF2-40B4-BE49-F238E27FC236}">
                    <a16:creationId xmlns:a16="http://schemas.microsoft.com/office/drawing/2014/main" id="{021053C5-3716-443A-8407-793DF2EFC6EA}"/>
                  </a:ext>
                </a:extLst>
              </p:cNvPr>
              <p:cNvSpPr>
                <a:spLocks noChangeArrowheads="1"/>
              </p:cNvSpPr>
              <p:nvPr userDrawn="1"/>
            </p:nvSpPr>
            <p:spPr bwMode="ltGray">
              <a:xfrm rot="-5288939">
                <a:off x="418" y="240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67" name="Rectangle 103">
                <a:extLst>
                  <a:ext uri="{FF2B5EF4-FFF2-40B4-BE49-F238E27FC236}">
                    <a16:creationId xmlns:a16="http://schemas.microsoft.com/office/drawing/2014/main" id="{B2B0955C-B2AB-4B19-AF66-78BB363598CD}"/>
                  </a:ext>
                </a:extLst>
              </p:cNvPr>
              <p:cNvSpPr>
                <a:spLocks noChangeArrowheads="1"/>
              </p:cNvSpPr>
              <p:nvPr userDrawn="1"/>
            </p:nvSpPr>
            <p:spPr bwMode="ltGray">
              <a:xfrm rot="-5164854">
                <a:off x="449" y="2400"/>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68" name="Rectangle 104">
                <a:extLst>
                  <a:ext uri="{FF2B5EF4-FFF2-40B4-BE49-F238E27FC236}">
                    <a16:creationId xmlns:a16="http://schemas.microsoft.com/office/drawing/2014/main" id="{25874178-CA1A-4327-AD58-67066C092A10}"/>
                  </a:ext>
                </a:extLst>
              </p:cNvPr>
              <p:cNvSpPr>
                <a:spLocks noChangeArrowheads="1"/>
              </p:cNvSpPr>
              <p:nvPr userDrawn="1"/>
            </p:nvSpPr>
            <p:spPr bwMode="ltGray">
              <a:xfrm rot="-6132163">
                <a:off x="206" y="245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69" name="Rectangle 105">
                <a:extLst>
                  <a:ext uri="{FF2B5EF4-FFF2-40B4-BE49-F238E27FC236}">
                    <a16:creationId xmlns:a16="http://schemas.microsoft.com/office/drawing/2014/main" id="{C0171C0B-0D73-41D7-89B4-EFAEE5F8B856}"/>
                  </a:ext>
                </a:extLst>
              </p:cNvPr>
              <p:cNvSpPr>
                <a:spLocks noChangeArrowheads="1"/>
              </p:cNvSpPr>
              <p:nvPr userDrawn="1"/>
            </p:nvSpPr>
            <p:spPr bwMode="ltGray">
              <a:xfrm rot="-6220433">
                <a:off x="237" y="24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70" name="Rectangle 106">
                <a:extLst>
                  <a:ext uri="{FF2B5EF4-FFF2-40B4-BE49-F238E27FC236}">
                    <a16:creationId xmlns:a16="http://schemas.microsoft.com/office/drawing/2014/main" id="{9F2ABD3A-06EF-443B-B54E-4706C977D397}"/>
                  </a:ext>
                </a:extLst>
              </p:cNvPr>
              <p:cNvSpPr>
                <a:spLocks noChangeArrowheads="1"/>
              </p:cNvSpPr>
              <p:nvPr userDrawn="1"/>
            </p:nvSpPr>
            <p:spPr bwMode="ltGray">
              <a:xfrm rot="-6110943">
                <a:off x="266" y="243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71" name="Rectangle 107">
                <a:extLst>
                  <a:ext uri="{FF2B5EF4-FFF2-40B4-BE49-F238E27FC236}">
                    <a16:creationId xmlns:a16="http://schemas.microsoft.com/office/drawing/2014/main" id="{5DE4EE58-9AE6-4FA5-9E7A-31C4E68BD140}"/>
                  </a:ext>
                </a:extLst>
              </p:cNvPr>
              <p:cNvSpPr>
                <a:spLocks noChangeArrowheads="1"/>
              </p:cNvSpPr>
              <p:nvPr userDrawn="1"/>
            </p:nvSpPr>
            <p:spPr bwMode="ltGray">
              <a:xfrm rot="-5919570">
                <a:off x="292" y="242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72" name="Rectangle 108">
                <a:extLst>
                  <a:ext uri="{FF2B5EF4-FFF2-40B4-BE49-F238E27FC236}">
                    <a16:creationId xmlns:a16="http://schemas.microsoft.com/office/drawing/2014/main" id="{AC4D8A40-667D-438B-A1FF-9A53B7776C27}"/>
                  </a:ext>
                </a:extLst>
              </p:cNvPr>
              <p:cNvSpPr>
                <a:spLocks noChangeArrowheads="1"/>
              </p:cNvSpPr>
              <p:nvPr userDrawn="1"/>
            </p:nvSpPr>
            <p:spPr bwMode="ltGray">
              <a:xfrm rot="-7376291">
                <a:off x="5" y="254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73" name="Rectangle 109">
                <a:extLst>
                  <a:ext uri="{FF2B5EF4-FFF2-40B4-BE49-F238E27FC236}">
                    <a16:creationId xmlns:a16="http://schemas.microsoft.com/office/drawing/2014/main" id="{F0B46788-6F2C-4B46-AF52-CCD338BADE60}"/>
                  </a:ext>
                </a:extLst>
              </p:cNvPr>
              <p:cNvSpPr>
                <a:spLocks noChangeArrowheads="1"/>
              </p:cNvSpPr>
              <p:nvPr userDrawn="1"/>
            </p:nvSpPr>
            <p:spPr bwMode="ltGray">
              <a:xfrm rot="-7168347">
                <a:off x="64" y="25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74" name="Rectangle 110">
                <a:extLst>
                  <a:ext uri="{FF2B5EF4-FFF2-40B4-BE49-F238E27FC236}">
                    <a16:creationId xmlns:a16="http://schemas.microsoft.com/office/drawing/2014/main" id="{2BFBBBA1-8270-49C3-8256-467E054AC9EF}"/>
                  </a:ext>
                </a:extLst>
              </p:cNvPr>
              <p:cNvSpPr>
                <a:spLocks noChangeArrowheads="1"/>
              </p:cNvSpPr>
              <p:nvPr userDrawn="1"/>
            </p:nvSpPr>
            <p:spPr bwMode="ltGray">
              <a:xfrm rot="-6802416">
                <a:off x="92" y="250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75" name="Rectangle 111">
                <a:extLst>
                  <a:ext uri="{FF2B5EF4-FFF2-40B4-BE49-F238E27FC236}">
                    <a16:creationId xmlns:a16="http://schemas.microsoft.com/office/drawing/2014/main" id="{A9BD6F3C-D5F3-402C-B49A-531F65D6E77C}"/>
                  </a:ext>
                </a:extLst>
              </p:cNvPr>
              <p:cNvSpPr>
                <a:spLocks noChangeArrowheads="1"/>
              </p:cNvSpPr>
              <p:nvPr userDrawn="1"/>
            </p:nvSpPr>
            <p:spPr bwMode="ltGray">
              <a:xfrm rot="-6802416">
                <a:off x="119" y="249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76" name="Rectangle 112">
                <a:extLst>
                  <a:ext uri="{FF2B5EF4-FFF2-40B4-BE49-F238E27FC236}">
                    <a16:creationId xmlns:a16="http://schemas.microsoft.com/office/drawing/2014/main" id="{ABBFC1F7-6D76-43CD-BF0F-6AF5B71CE898}"/>
                  </a:ext>
                </a:extLst>
              </p:cNvPr>
              <p:cNvSpPr>
                <a:spLocks noChangeArrowheads="1"/>
              </p:cNvSpPr>
              <p:nvPr userDrawn="1"/>
            </p:nvSpPr>
            <p:spPr bwMode="ltGray">
              <a:xfrm rot="-6457704">
                <a:off x="150" y="247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77" name="Rectangle 113">
                <a:extLst>
                  <a:ext uri="{FF2B5EF4-FFF2-40B4-BE49-F238E27FC236}">
                    <a16:creationId xmlns:a16="http://schemas.microsoft.com/office/drawing/2014/main" id="{07D1A293-1205-49E5-B38B-CA330F251AC6}"/>
                  </a:ext>
                </a:extLst>
              </p:cNvPr>
              <p:cNvSpPr>
                <a:spLocks noChangeArrowheads="1"/>
              </p:cNvSpPr>
              <p:nvPr userDrawn="1"/>
            </p:nvSpPr>
            <p:spPr bwMode="ltGray">
              <a:xfrm rot="-1876771">
                <a:off x="0" y="336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78" name="Rectangle 114">
                <a:extLst>
                  <a:ext uri="{FF2B5EF4-FFF2-40B4-BE49-F238E27FC236}">
                    <a16:creationId xmlns:a16="http://schemas.microsoft.com/office/drawing/2014/main" id="{81A870DE-6F18-45A5-BAF3-ED90839FDC2A}"/>
                  </a:ext>
                </a:extLst>
              </p:cNvPr>
              <p:cNvSpPr>
                <a:spLocks noChangeArrowheads="1"/>
              </p:cNvSpPr>
              <p:nvPr userDrawn="1"/>
            </p:nvSpPr>
            <p:spPr bwMode="ltGray">
              <a:xfrm rot="3283992">
                <a:off x="511" y="347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79" name="Rectangle 115">
                <a:extLst>
                  <a:ext uri="{FF2B5EF4-FFF2-40B4-BE49-F238E27FC236}">
                    <a16:creationId xmlns:a16="http://schemas.microsoft.com/office/drawing/2014/main" id="{FA7D3E0C-33E3-434F-8810-31F783DAE28B}"/>
                  </a:ext>
                </a:extLst>
              </p:cNvPr>
              <p:cNvSpPr>
                <a:spLocks noChangeArrowheads="1"/>
              </p:cNvSpPr>
              <p:nvPr userDrawn="1"/>
            </p:nvSpPr>
            <p:spPr bwMode="ltGray">
              <a:xfrm rot="3283992">
                <a:off x="35" y="279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80" name="Rectangle 116">
                <a:extLst>
                  <a:ext uri="{FF2B5EF4-FFF2-40B4-BE49-F238E27FC236}">
                    <a16:creationId xmlns:a16="http://schemas.microsoft.com/office/drawing/2014/main" id="{0CC17C59-0D6B-4237-AF9F-49243B1D7F30}"/>
                  </a:ext>
                </a:extLst>
              </p:cNvPr>
              <p:cNvSpPr>
                <a:spLocks noChangeArrowheads="1"/>
              </p:cNvSpPr>
              <p:nvPr userDrawn="1"/>
            </p:nvSpPr>
            <p:spPr bwMode="ltGray">
              <a:xfrm rot="-1876771">
                <a:off x="700" y="2851"/>
                <a:ext cx="31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81" name="Rectangle 117">
                <a:extLst>
                  <a:ext uri="{FF2B5EF4-FFF2-40B4-BE49-F238E27FC236}">
                    <a16:creationId xmlns:a16="http://schemas.microsoft.com/office/drawing/2014/main" id="{FB224354-0117-4FAD-8671-2B379AB22BB7}"/>
                  </a:ext>
                </a:extLst>
              </p:cNvPr>
              <p:cNvSpPr>
                <a:spLocks noChangeArrowheads="1"/>
              </p:cNvSpPr>
              <p:nvPr userDrawn="1"/>
            </p:nvSpPr>
            <p:spPr bwMode="ltGray">
              <a:xfrm rot="5908516">
                <a:off x="200" y="3915"/>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82" name="Rectangle 118">
                <a:extLst>
                  <a:ext uri="{FF2B5EF4-FFF2-40B4-BE49-F238E27FC236}">
                    <a16:creationId xmlns:a16="http://schemas.microsoft.com/office/drawing/2014/main" id="{939526C1-7C1D-4C88-A29F-3914FB3F36B9}"/>
                  </a:ext>
                </a:extLst>
              </p:cNvPr>
              <p:cNvSpPr>
                <a:spLocks noChangeArrowheads="1"/>
              </p:cNvSpPr>
              <p:nvPr userDrawn="1"/>
            </p:nvSpPr>
            <p:spPr bwMode="ltGray">
              <a:xfrm rot="6683973">
                <a:off x="45" y="3915"/>
                <a:ext cx="144"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83" name="Rectangle 119">
                <a:extLst>
                  <a:ext uri="{FF2B5EF4-FFF2-40B4-BE49-F238E27FC236}">
                    <a16:creationId xmlns:a16="http://schemas.microsoft.com/office/drawing/2014/main" id="{2415BDBB-A3CC-4414-8932-C7A8C980FEC4}"/>
                  </a:ext>
                </a:extLst>
              </p:cNvPr>
              <p:cNvSpPr>
                <a:spLocks noChangeArrowheads="1"/>
              </p:cNvSpPr>
              <p:nvPr userDrawn="1"/>
            </p:nvSpPr>
            <p:spPr bwMode="ltGray">
              <a:xfrm rot="5245609">
                <a:off x="361" y="389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84" name="Rectangle 120">
                <a:extLst>
                  <a:ext uri="{FF2B5EF4-FFF2-40B4-BE49-F238E27FC236}">
                    <a16:creationId xmlns:a16="http://schemas.microsoft.com/office/drawing/2014/main" id="{002FDA50-E1A7-458D-9970-255C9752EC2D}"/>
                  </a:ext>
                </a:extLst>
              </p:cNvPr>
              <p:cNvSpPr>
                <a:spLocks noChangeArrowheads="1"/>
              </p:cNvSpPr>
              <p:nvPr userDrawn="1"/>
            </p:nvSpPr>
            <p:spPr bwMode="ltGray">
              <a:xfrm rot="4500520">
                <a:off x="522" y="3847"/>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85" name="Rectangle 121">
                <a:extLst>
                  <a:ext uri="{FF2B5EF4-FFF2-40B4-BE49-F238E27FC236}">
                    <a16:creationId xmlns:a16="http://schemas.microsoft.com/office/drawing/2014/main" id="{C8CE2CD6-9840-404C-B560-BF0E451A87EF}"/>
                  </a:ext>
                </a:extLst>
              </p:cNvPr>
              <p:cNvSpPr>
                <a:spLocks noChangeArrowheads="1"/>
              </p:cNvSpPr>
              <p:nvPr userDrawn="1"/>
            </p:nvSpPr>
            <p:spPr bwMode="ltGray">
              <a:xfrm rot="3805227">
                <a:off x="670" y="377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86" name="Rectangle 122">
                <a:extLst>
                  <a:ext uri="{FF2B5EF4-FFF2-40B4-BE49-F238E27FC236}">
                    <a16:creationId xmlns:a16="http://schemas.microsoft.com/office/drawing/2014/main" id="{B7B8CD91-1632-4FAE-A274-4369EB9150B2}"/>
                  </a:ext>
                </a:extLst>
              </p:cNvPr>
              <p:cNvSpPr>
                <a:spLocks noChangeArrowheads="1"/>
              </p:cNvSpPr>
              <p:nvPr userDrawn="1"/>
            </p:nvSpPr>
            <p:spPr bwMode="ltGray">
              <a:xfrm rot="3060138">
                <a:off x="813" y="368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87" name="Rectangle 123">
                <a:extLst>
                  <a:ext uri="{FF2B5EF4-FFF2-40B4-BE49-F238E27FC236}">
                    <a16:creationId xmlns:a16="http://schemas.microsoft.com/office/drawing/2014/main" id="{A83D98A2-F1EA-4A29-A245-D5CF61F67CFA}"/>
                  </a:ext>
                </a:extLst>
              </p:cNvPr>
              <p:cNvSpPr>
                <a:spLocks noChangeArrowheads="1"/>
              </p:cNvSpPr>
              <p:nvPr userDrawn="1"/>
            </p:nvSpPr>
            <p:spPr bwMode="ltGray">
              <a:xfrm rot="2090281">
                <a:off x="938" y="3582"/>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88" name="Rectangle 124">
                <a:extLst>
                  <a:ext uri="{FF2B5EF4-FFF2-40B4-BE49-F238E27FC236}">
                    <a16:creationId xmlns:a16="http://schemas.microsoft.com/office/drawing/2014/main" id="{F2E50C2D-A5DE-4FCD-91CA-B0E6B48BDDBD}"/>
                  </a:ext>
                </a:extLst>
              </p:cNvPr>
              <p:cNvSpPr>
                <a:spLocks noChangeArrowheads="1"/>
              </p:cNvSpPr>
              <p:nvPr userDrawn="1"/>
            </p:nvSpPr>
            <p:spPr bwMode="ltGray">
              <a:xfrm rot="-7168347">
                <a:off x="-18" y="2506"/>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89" name="Rectangle 125">
                <a:extLst>
                  <a:ext uri="{FF2B5EF4-FFF2-40B4-BE49-F238E27FC236}">
                    <a16:creationId xmlns:a16="http://schemas.microsoft.com/office/drawing/2014/main" id="{9F3A7A04-2E1B-4108-B388-4433FF294127}"/>
                  </a:ext>
                </a:extLst>
              </p:cNvPr>
              <p:cNvSpPr>
                <a:spLocks noChangeArrowheads="1"/>
              </p:cNvSpPr>
              <p:nvPr userDrawn="1"/>
            </p:nvSpPr>
            <p:spPr bwMode="ltGray">
              <a:xfrm rot="-6406501">
                <a:off x="136" y="243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90" name="Rectangle 126">
                <a:extLst>
                  <a:ext uri="{FF2B5EF4-FFF2-40B4-BE49-F238E27FC236}">
                    <a16:creationId xmlns:a16="http://schemas.microsoft.com/office/drawing/2014/main" id="{80867321-01D5-488A-B8EC-A1FDC675D28F}"/>
                  </a:ext>
                </a:extLst>
              </p:cNvPr>
              <p:cNvSpPr>
                <a:spLocks noChangeArrowheads="1"/>
              </p:cNvSpPr>
              <p:nvPr userDrawn="1"/>
            </p:nvSpPr>
            <p:spPr bwMode="ltGray">
              <a:xfrm rot="-4970620">
                <a:off x="447" y="2364"/>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91" name="Rectangle 127">
                <a:extLst>
                  <a:ext uri="{FF2B5EF4-FFF2-40B4-BE49-F238E27FC236}">
                    <a16:creationId xmlns:a16="http://schemas.microsoft.com/office/drawing/2014/main" id="{2A0F9726-00B9-4CBD-97C8-25BEC4F2F853}"/>
                  </a:ext>
                </a:extLst>
              </p:cNvPr>
              <p:cNvSpPr>
                <a:spLocks noChangeArrowheads="1"/>
              </p:cNvSpPr>
              <p:nvPr userDrawn="1"/>
            </p:nvSpPr>
            <p:spPr bwMode="ltGray">
              <a:xfrm rot="-4298502">
                <a:off x="597" y="2360"/>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92" name="Rectangle 128">
                <a:extLst>
                  <a:ext uri="{FF2B5EF4-FFF2-40B4-BE49-F238E27FC236}">
                    <a16:creationId xmlns:a16="http://schemas.microsoft.com/office/drawing/2014/main" id="{6CE594F3-FAA3-4ECE-9252-E6E1D025E151}"/>
                  </a:ext>
                </a:extLst>
              </p:cNvPr>
              <p:cNvSpPr>
                <a:spLocks noChangeArrowheads="1"/>
              </p:cNvSpPr>
              <p:nvPr userDrawn="1"/>
            </p:nvSpPr>
            <p:spPr bwMode="ltGray">
              <a:xfrm rot="-3676305">
                <a:off x="739" y="2386"/>
                <a:ext cx="15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93" name="Rectangle 129">
                <a:extLst>
                  <a:ext uri="{FF2B5EF4-FFF2-40B4-BE49-F238E27FC236}">
                    <a16:creationId xmlns:a16="http://schemas.microsoft.com/office/drawing/2014/main" id="{AE5A9E26-C6CF-4E39-938C-5C6B0E83C3D4}"/>
                  </a:ext>
                </a:extLst>
              </p:cNvPr>
              <p:cNvSpPr>
                <a:spLocks noChangeArrowheads="1"/>
              </p:cNvSpPr>
              <p:nvPr userDrawn="1"/>
            </p:nvSpPr>
            <p:spPr bwMode="ltGray">
              <a:xfrm rot="-3188616">
                <a:off x="869" y="24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94" name="Rectangle 130">
                <a:extLst>
                  <a:ext uri="{FF2B5EF4-FFF2-40B4-BE49-F238E27FC236}">
                    <a16:creationId xmlns:a16="http://schemas.microsoft.com/office/drawing/2014/main" id="{15F7A871-2B3A-4DF4-BC5B-D9FEB4D05355}"/>
                  </a:ext>
                </a:extLst>
              </p:cNvPr>
              <p:cNvSpPr>
                <a:spLocks noChangeArrowheads="1"/>
              </p:cNvSpPr>
              <p:nvPr userDrawn="1"/>
            </p:nvSpPr>
            <p:spPr bwMode="ltGray">
              <a:xfrm rot="-2610246">
                <a:off x="984" y="2497"/>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95" name="Rectangle 131">
                <a:extLst>
                  <a:ext uri="{FF2B5EF4-FFF2-40B4-BE49-F238E27FC236}">
                    <a16:creationId xmlns:a16="http://schemas.microsoft.com/office/drawing/2014/main" id="{BC9F933F-F086-48A5-BBEF-DD0884142917}"/>
                  </a:ext>
                </a:extLst>
              </p:cNvPr>
              <p:cNvSpPr>
                <a:spLocks noChangeArrowheads="1"/>
              </p:cNvSpPr>
              <p:nvPr userDrawn="1"/>
            </p:nvSpPr>
            <p:spPr bwMode="ltGray">
              <a:xfrm rot="-2190008">
                <a:off x="1075" y="2585"/>
                <a:ext cx="17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96" name="Rectangle 132">
                <a:extLst>
                  <a:ext uri="{FF2B5EF4-FFF2-40B4-BE49-F238E27FC236}">
                    <a16:creationId xmlns:a16="http://schemas.microsoft.com/office/drawing/2014/main" id="{730C5AA1-683C-482D-A6E2-A615D6B09E8E}"/>
                  </a:ext>
                </a:extLst>
              </p:cNvPr>
              <p:cNvSpPr>
                <a:spLocks noChangeArrowheads="1"/>
              </p:cNvSpPr>
              <p:nvPr userDrawn="1"/>
            </p:nvSpPr>
            <p:spPr bwMode="ltGray">
              <a:xfrm rot="-1728558">
                <a:off x="1147" y="2688"/>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97" name="Rectangle 133">
                <a:extLst>
                  <a:ext uri="{FF2B5EF4-FFF2-40B4-BE49-F238E27FC236}">
                    <a16:creationId xmlns:a16="http://schemas.microsoft.com/office/drawing/2014/main" id="{57F36910-5CCE-4CE5-AE04-A48AC56CB375}"/>
                  </a:ext>
                </a:extLst>
              </p:cNvPr>
              <p:cNvSpPr>
                <a:spLocks noChangeArrowheads="1"/>
              </p:cNvSpPr>
              <p:nvPr userDrawn="1"/>
            </p:nvSpPr>
            <p:spPr bwMode="ltGray">
              <a:xfrm rot="-1172118">
                <a:off x="1198" y="2805"/>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98" name="Rectangle 134">
                <a:extLst>
                  <a:ext uri="{FF2B5EF4-FFF2-40B4-BE49-F238E27FC236}">
                    <a16:creationId xmlns:a16="http://schemas.microsoft.com/office/drawing/2014/main" id="{74A7C99F-8B2C-4228-B24A-983866343B98}"/>
                  </a:ext>
                </a:extLst>
              </p:cNvPr>
              <p:cNvSpPr>
                <a:spLocks noChangeArrowheads="1"/>
              </p:cNvSpPr>
              <p:nvPr userDrawn="1"/>
            </p:nvSpPr>
            <p:spPr bwMode="ltGray">
              <a:xfrm rot="-753845">
                <a:off x="1218" y="29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99" name="Rectangle 135">
                <a:extLst>
                  <a:ext uri="{FF2B5EF4-FFF2-40B4-BE49-F238E27FC236}">
                    <a16:creationId xmlns:a16="http://schemas.microsoft.com/office/drawing/2014/main" id="{3B7650C5-DC5A-45CB-8D72-1E8EF190C537}"/>
                  </a:ext>
                </a:extLst>
              </p:cNvPr>
              <p:cNvSpPr>
                <a:spLocks noChangeArrowheads="1"/>
              </p:cNvSpPr>
              <p:nvPr userDrawn="1"/>
            </p:nvSpPr>
            <p:spPr bwMode="ltGray">
              <a:xfrm rot="-287823">
                <a:off x="1213" y="3066"/>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600" name="Rectangle 136">
                <a:extLst>
                  <a:ext uri="{FF2B5EF4-FFF2-40B4-BE49-F238E27FC236}">
                    <a16:creationId xmlns:a16="http://schemas.microsoft.com/office/drawing/2014/main" id="{22C3AD9C-0260-424F-9CE9-54E6E796E331}"/>
                  </a:ext>
                </a:extLst>
              </p:cNvPr>
              <p:cNvSpPr>
                <a:spLocks noChangeArrowheads="1"/>
              </p:cNvSpPr>
              <p:nvPr userDrawn="1"/>
            </p:nvSpPr>
            <p:spPr bwMode="ltGray">
              <a:xfrm rot="696741">
                <a:off x="1126" y="3337"/>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601" name="Rectangle 137">
                <a:extLst>
                  <a:ext uri="{FF2B5EF4-FFF2-40B4-BE49-F238E27FC236}">
                    <a16:creationId xmlns:a16="http://schemas.microsoft.com/office/drawing/2014/main" id="{5D461402-46A1-41F4-9982-E2C1D7DBC94E}"/>
                  </a:ext>
                </a:extLst>
              </p:cNvPr>
              <p:cNvSpPr>
                <a:spLocks noChangeArrowheads="1"/>
              </p:cNvSpPr>
              <p:nvPr userDrawn="1"/>
            </p:nvSpPr>
            <p:spPr bwMode="ltGray">
              <a:xfrm rot="1529990">
                <a:off x="1041" y="3465"/>
                <a:ext cx="14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602" name="Freeform 138">
                <a:extLst>
                  <a:ext uri="{FF2B5EF4-FFF2-40B4-BE49-F238E27FC236}">
                    <a16:creationId xmlns:a16="http://schemas.microsoft.com/office/drawing/2014/main" id="{593A1679-9B95-46EE-85E0-2719A6343CA1}"/>
                  </a:ext>
                </a:extLst>
              </p:cNvPr>
              <p:cNvSpPr>
                <a:spLocks/>
              </p:cNvSpPr>
              <p:nvPr userDrawn="1"/>
            </p:nvSpPr>
            <p:spPr bwMode="ltGray">
              <a:xfrm>
                <a:off x="850" y="3136"/>
                <a:ext cx="204" cy="120"/>
              </a:xfrm>
              <a:custGeom>
                <a:avLst/>
                <a:gdLst>
                  <a:gd name="T0" fmla="*/ 168 w 204"/>
                  <a:gd name="T1" fmla="*/ 120 h 120"/>
                  <a:gd name="T2" fmla="*/ 204 w 204"/>
                  <a:gd name="T3" fmla="*/ 12 h 120"/>
                  <a:gd name="T4" fmla="*/ 42 w 204"/>
                  <a:gd name="T5" fmla="*/ 0 h 120"/>
                  <a:gd name="T6" fmla="*/ 0 w 204"/>
                  <a:gd name="T7" fmla="*/ 108 h 120"/>
                  <a:gd name="T8" fmla="*/ 30 w 204"/>
                  <a:gd name="T9" fmla="*/ 114 h 120"/>
                  <a:gd name="T10" fmla="*/ 60 w 204"/>
                  <a:gd name="T11" fmla="*/ 30 h 120"/>
                  <a:gd name="T12" fmla="*/ 102 w 204"/>
                  <a:gd name="T13" fmla="*/ 36 h 120"/>
                  <a:gd name="T14" fmla="*/ 78 w 204"/>
                  <a:gd name="T15" fmla="*/ 108 h 120"/>
                  <a:gd name="T16" fmla="*/ 102 w 204"/>
                  <a:gd name="T17" fmla="*/ 108 h 120"/>
                  <a:gd name="T18" fmla="*/ 132 w 204"/>
                  <a:gd name="T19" fmla="*/ 36 h 120"/>
                  <a:gd name="T20" fmla="*/ 162 w 204"/>
                  <a:gd name="T21" fmla="*/ 36 h 120"/>
                  <a:gd name="T22" fmla="*/ 138 w 204"/>
                  <a:gd name="T23" fmla="*/ 114 h 120"/>
                  <a:gd name="T24" fmla="*/ 168 w 204"/>
                  <a:gd name="T25" fmla="*/ 12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603" name="Freeform 139">
                <a:extLst>
                  <a:ext uri="{FF2B5EF4-FFF2-40B4-BE49-F238E27FC236}">
                    <a16:creationId xmlns:a16="http://schemas.microsoft.com/office/drawing/2014/main" id="{30F2A9D4-F6C8-40AA-9A13-0C3C6CD75F52}"/>
                  </a:ext>
                </a:extLst>
              </p:cNvPr>
              <p:cNvSpPr>
                <a:spLocks/>
              </p:cNvSpPr>
              <p:nvPr userDrawn="1"/>
            </p:nvSpPr>
            <p:spPr bwMode="ltGray">
              <a:xfrm>
                <a:off x="19" y="2722"/>
                <a:ext cx="90" cy="78"/>
              </a:xfrm>
              <a:custGeom>
                <a:avLst/>
                <a:gdLst>
                  <a:gd name="T0" fmla="*/ 66 w 90"/>
                  <a:gd name="T1" fmla="*/ 36 h 78"/>
                  <a:gd name="T2" fmla="*/ 66 w 90"/>
                  <a:gd name="T3" fmla="*/ 36 h 78"/>
                  <a:gd name="T4" fmla="*/ 18 w 90"/>
                  <a:gd name="T5" fmla="*/ 24 h 78"/>
                  <a:gd name="T6" fmla="*/ 0 w 90"/>
                  <a:gd name="T7" fmla="*/ 30 h 78"/>
                  <a:gd name="T8" fmla="*/ 36 w 90"/>
                  <a:gd name="T9" fmla="*/ 78 h 78"/>
                  <a:gd name="T10" fmla="*/ 48 w 90"/>
                  <a:gd name="T11" fmla="*/ 72 h 78"/>
                  <a:gd name="T12" fmla="*/ 24 w 90"/>
                  <a:gd name="T13" fmla="*/ 36 h 78"/>
                  <a:gd name="T14" fmla="*/ 24 w 90"/>
                  <a:gd name="T15" fmla="*/ 36 h 78"/>
                  <a:gd name="T16" fmla="*/ 72 w 90"/>
                  <a:gd name="T17" fmla="*/ 54 h 78"/>
                  <a:gd name="T18" fmla="*/ 90 w 90"/>
                  <a:gd name="T19" fmla="*/ 42 h 78"/>
                  <a:gd name="T20" fmla="*/ 54 w 90"/>
                  <a:gd name="T21" fmla="*/ 0 h 78"/>
                  <a:gd name="T22" fmla="*/ 42 w 90"/>
                  <a:gd name="T23" fmla="*/ 6 h 78"/>
                  <a:gd name="T24" fmla="*/ 66 w 90"/>
                  <a:gd name="T25" fmla="*/ 36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604" name="Freeform 140">
                <a:extLst>
                  <a:ext uri="{FF2B5EF4-FFF2-40B4-BE49-F238E27FC236}">
                    <a16:creationId xmlns:a16="http://schemas.microsoft.com/office/drawing/2014/main" id="{6CD3FA5B-7466-4229-AE08-85F7C1D64772}"/>
                  </a:ext>
                </a:extLst>
              </p:cNvPr>
              <p:cNvSpPr>
                <a:spLocks/>
              </p:cNvSpPr>
              <p:nvPr userDrawn="1"/>
            </p:nvSpPr>
            <p:spPr bwMode="ltGray">
              <a:xfrm>
                <a:off x="97" y="2651"/>
                <a:ext cx="101" cy="89"/>
              </a:xfrm>
              <a:custGeom>
                <a:avLst/>
                <a:gdLst>
                  <a:gd name="T0" fmla="*/ 54 w 101"/>
                  <a:gd name="T1" fmla="*/ 89 h 89"/>
                  <a:gd name="T2" fmla="*/ 65 w 101"/>
                  <a:gd name="T3" fmla="*/ 83 h 89"/>
                  <a:gd name="T4" fmla="*/ 48 w 101"/>
                  <a:gd name="T5" fmla="*/ 35 h 89"/>
                  <a:gd name="T6" fmla="*/ 89 w 101"/>
                  <a:gd name="T7" fmla="*/ 65 h 89"/>
                  <a:gd name="T8" fmla="*/ 101 w 101"/>
                  <a:gd name="T9" fmla="*/ 59 h 89"/>
                  <a:gd name="T10" fmla="*/ 83 w 101"/>
                  <a:gd name="T11" fmla="*/ 0 h 89"/>
                  <a:gd name="T12" fmla="*/ 71 w 101"/>
                  <a:gd name="T13" fmla="*/ 12 h 89"/>
                  <a:gd name="T14" fmla="*/ 83 w 101"/>
                  <a:gd name="T15" fmla="*/ 41 h 89"/>
                  <a:gd name="T16" fmla="*/ 48 w 101"/>
                  <a:gd name="T17" fmla="*/ 23 h 89"/>
                  <a:gd name="T18" fmla="*/ 36 w 101"/>
                  <a:gd name="T19" fmla="*/ 29 h 89"/>
                  <a:gd name="T20" fmla="*/ 45 w 101"/>
                  <a:gd name="T21" fmla="*/ 68 h 89"/>
                  <a:gd name="T22" fmla="*/ 18 w 101"/>
                  <a:gd name="T23" fmla="*/ 41 h 89"/>
                  <a:gd name="T24" fmla="*/ 0 w 101"/>
                  <a:gd name="T25" fmla="*/ 53 h 89"/>
                  <a:gd name="T26" fmla="*/ 54 w 101"/>
                  <a:gd name="T27" fmla="*/ 89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605" name="Freeform 141">
                <a:extLst>
                  <a:ext uri="{FF2B5EF4-FFF2-40B4-BE49-F238E27FC236}">
                    <a16:creationId xmlns:a16="http://schemas.microsoft.com/office/drawing/2014/main" id="{B8B26F09-82EE-4C7D-B380-F748679FB6F8}"/>
                  </a:ext>
                </a:extLst>
              </p:cNvPr>
              <p:cNvSpPr>
                <a:spLocks/>
              </p:cNvSpPr>
              <p:nvPr userDrawn="1"/>
            </p:nvSpPr>
            <p:spPr bwMode="ltGray">
              <a:xfrm>
                <a:off x="677" y="3502"/>
                <a:ext cx="83" cy="78"/>
              </a:xfrm>
              <a:custGeom>
                <a:avLst/>
                <a:gdLst>
                  <a:gd name="T0" fmla="*/ 36 w 83"/>
                  <a:gd name="T1" fmla="*/ 78 h 78"/>
                  <a:gd name="T2" fmla="*/ 83 w 83"/>
                  <a:gd name="T3" fmla="*/ 48 h 78"/>
                  <a:gd name="T4" fmla="*/ 54 w 83"/>
                  <a:gd name="T5" fmla="*/ 0 h 78"/>
                  <a:gd name="T6" fmla="*/ 0 w 83"/>
                  <a:gd name="T7" fmla="*/ 30 h 78"/>
                  <a:gd name="T8" fmla="*/ 6 w 83"/>
                  <a:gd name="T9" fmla="*/ 36 h 78"/>
                  <a:gd name="T10" fmla="*/ 42 w 83"/>
                  <a:gd name="T11" fmla="*/ 18 h 78"/>
                  <a:gd name="T12" fmla="*/ 54 w 83"/>
                  <a:gd name="T13" fmla="*/ 30 h 78"/>
                  <a:gd name="T14" fmla="*/ 24 w 83"/>
                  <a:gd name="T15" fmla="*/ 48 h 78"/>
                  <a:gd name="T16" fmla="*/ 30 w 83"/>
                  <a:gd name="T17" fmla="*/ 54 h 78"/>
                  <a:gd name="T18" fmla="*/ 60 w 83"/>
                  <a:gd name="T19" fmla="*/ 36 h 78"/>
                  <a:gd name="T20" fmla="*/ 66 w 83"/>
                  <a:gd name="T21" fmla="*/ 48 h 78"/>
                  <a:gd name="T22" fmla="*/ 30 w 83"/>
                  <a:gd name="T23" fmla="*/ 66 h 78"/>
                  <a:gd name="T24" fmla="*/ 36 w 83"/>
                  <a:gd name="T25" fmla="*/ 7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606" name="Freeform 142">
                <a:extLst>
                  <a:ext uri="{FF2B5EF4-FFF2-40B4-BE49-F238E27FC236}">
                    <a16:creationId xmlns:a16="http://schemas.microsoft.com/office/drawing/2014/main" id="{FBBE02EC-3698-4A36-A3D1-4471395A7D88}"/>
                  </a:ext>
                </a:extLst>
              </p:cNvPr>
              <p:cNvSpPr>
                <a:spLocks/>
              </p:cNvSpPr>
              <p:nvPr userDrawn="1"/>
            </p:nvSpPr>
            <p:spPr bwMode="ltGray">
              <a:xfrm>
                <a:off x="940" y="2782"/>
                <a:ext cx="90" cy="72"/>
              </a:xfrm>
              <a:custGeom>
                <a:avLst/>
                <a:gdLst>
                  <a:gd name="T0" fmla="*/ 90 w 90"/>
                  <a:gd name="T1" fmla="*/ 30 h 72"/>
                  <a:gd name="T2" fmla="*/ 66 w 90"/>
                  <a:gd name="T3" fmla="*/ 0 h 72"/>
                  <a:gd name="T4" fmla="*/ 0 w 90"/>
                  <a:gd name="T5" fmla="*/ 36 h 72"/>
                  <a:gd name="T6" fmla="*/ 24 w 90"/>
                  <a:gd name="T7" fmla="*/ 72 h 72"/>
                  <a:gd name="T8" fmla="*/ 36 w 90"/>
                  <a:gd name="T9" fmla="*/ 66 h 72"/>
                  <a:gd name="T10" fmla="*/ 18 w 90"/>
                  <a:gd name="T11" fmla="*/ 42 h 72"/>
                  <a:gd name="T12" fmla="*/ 36 w 90"/>
                  <a:gd name="T13" fmla="*/ 30 h 72"/>
                  <a:gd name="T14" fmla="*/ 54 w 90"/>
                  <a:gd name="T15" fmla="*/ 54 h 72"/>
                  <a:gd name="T16" fmla="*/ 60 w 90"/>
                  <a:gd name="T17" fmla="*/ 48 h 72"/>
                  <a:gd name="T18" fmla="*/ 48 w 90"/>
                  <a:gd name="T19" fmla="*/ 24 h 72"/>
                  <a:gd name="T20" fmla="*/ 60 w 90"/>
                  <a:gd name="T21" fmla="*/ 12 h 72"/>
                  <a:gd name="T22" fmla="*/ 78 w 90"/>
                  <a:gd name="T23" fmla="*/ 42 h 72"/>
                  <a:gd name="T24" fmla="*/ 90 w 90"/>
                  <a:gd name="T25" fmla="*/ 3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607" name="Freeform 143">
                <a:extLst>
                  <a:ext uri="{FF2B5EF4-FFF2-40B4-BE49-F238E27FC236}">
                    <a16:creationId xmlns:a16="http://schemas.microsoft.com/office/drawing/2014/main" id="{60C65784-EF4C-4034-AF5D-CAB4404065AF}"/>
                  </a:ext>
                </a:extLst>
              </p:cNvPr>
              <p:cNvSpPr>
                <a:spLocks/>
              </p:cNvSpPr>
              <p:nvPr userDrawn="1"/>
            </p:nvSpPr>
            <p:spPr bwMode="ltGray">
              <a:xfrm>
                <a:off x="898" y="2716"/>
                <a:ext cx="90" cy="84"/>
              </a:xfrm>
              <a:custGeom>
                <a:avLst/>
                <a:gdLst>
                  <a:gd name="T0" fmla="*/ 42 w 90"/>
                  <a:gd name="T1" fmla="*/ 60 h 84"/>
                  <a:gd name="T2" fmla="*/ 42 w 90"/>
                  <a:gd name="T3" fmla="*/ 60 h 84"/>
                  <a:gd name="T4" fmla="*/ 72 w 90"/>
                  <a:gd name="T5" fmla="*/ 12 h 84"/>
                  <a:gd name="T6" fmla="*/ 66 w 90"/>
                  <a:gd name="T7" fmla="*/ 0 h 84"/>
                  <a:gd name="T8" fmla="*/ 0 w 90"/>
                  <a:gd name="T9" fmla="*/ 42 h 84"/>
                  <a:gd name="T10" fmla="*/ 6 w 90"/>
                  <a:gd name="T11" fmla="*/ 54 h 84"/>
                  <a:gd name="T12" fmla="*/ 54 w 90"/>
                  <a:gd name="T13" fmla="*/ 24 h 84"/>
                  <a:gd name="T14" fmla="*/ 54 w 90"/>
                  <a:gd name="T15" fmla="*/ 24 h 84"/>
                  <a:gd name="T16" fmla="*/ 18 w 90"/>
                  <a:gd name="T17" fmla="*/ 72 h 84"/>
                  <a:gd name="T18" fmla="*/ 24 w 90"/>
                  <a:gd name="T19" fmla="*/ 84 h 84"/>
                  <a:gd name="T20" fmla="*/ 90 w 90"/>
                  <a:gd name="T21" fmla="*/ 42 h 84"/>
                  <a:gd name="T22" fmla="*/ 84 w 90"/>
                  <a:gd name="T23" fmla="*/ 30 h 84"/>
                  <a:gd name="T24" fmla="*/ 42 w 90"/>
                  <a:gd name="T25" fmla="*/ 6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608" name="Freeform 144">
                <a:extLst>
                  <a:ext uri="{FF2B5EF4-FFF2-40B4-BE49-F238E27FC236}">
                    <a16:creationId xmlns:a16="http://schemas.microsoft.com/office/drawing/2014/main" id="{3B6B498D-B78D-443C-B766-63FD64866998}"/>
                  </a:ext>
                </a:extLst>
              </p:cNvPr>
              <p:cNvSpPr>
                <a:spLocks/>
              </p:cNvSpPr>
              <p:nvPr userDrawn="1"/>
            </p:nvSpPr>
            <p:spPr bwMode="ltGray">
              <a:xfrm>
                <a:off x="7" y="3837"/>
                <a:ext cx="6" cy="12"/>
              </a:xfrm>
              <a:custGeom>
                <a:avLst/>
                <a:gdLst>
                  <a:gd name="T0" fmla="*/ 6 w 6"/>
                  <a:gd name="T1" fmla="*/ 0 h 12"/>
                  <a:gd name="T2" fmla="*/ 6 w 6"/>
                  <a:gd name="T3" fmla="*/ 0 h 12"/>
                  <a:gd name="T4" fmla="*/ 0 w 6"/>
                  <a:gd name="T5" fmla="*/ 0 h 12"/>
                  <a:gd name="T6" fmla="*/ 0 w 6"/>
                  <a:gd name="T7" fmla="*/ 0 h 12"/>
                  <a:gd name="T8" fmla="*/ 0 w 6"/>
                  <a:gd name="T9" fmla="*/ 12 h 12"/>
                  <a:gd name="T10" fmla="*/ 6 w 6"/>
                  <a:gd name="T11" fmla="*/ 0 h 12"/>
                  <a:gd name="T12" fmla="*/ 6 w 6"/>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609" name="Freeform 145">
                <a:extLst>
                  <a:ext uri="{FF2B5EF4-FFF2-40B4-BE49-F238E27FC236}">
                    <a16:creationId xmlns:a16="http://schemas.microsoft.com/office/drawing/2014/main" id="{2E1A05A9-99F5-4102-B0FD-53AA2F598FB3}"/>
                  </a:ext>
                </a:extLst>
              </p:cNvPr>
              <p:cNvSpPr>
                <a:spLocks/>
              </p:cNvSpPr>
              <p:nvPr userDrawn="1"/>
            </p:nvSpPr>
            <p:spPr bwMode="ltGray">
              <a:xfrm>
                <a:off x="7" y="2555"/>
                <a:ext cx="30" cy="48"/>
              </a:xfrm>
              <a:custGeom>
                <a:avLst/>
                <a:gdLst>
                  <a:gd name="T0" fmla="*/ 18 w 30"/>
                  <a:gd name="T1" fmla="*/ 48 h 48"/>
                  <a:gd name="T2" fmla="*/ 18 w 30"/>
                  <a:gd name="T3" fmla="*/ 48 h 48"/>
                  <a:gd name="T4" fmla="*/ 30 w 30"/>
                  <a:gd name="T5" fmla="*/ 42 h 48"/>
                  <a:gd name="T6" fmla="*/ 0 w 30"/>
                  <a:gd name="T7" fmla="*/ 0 h 48"/>
                  <a:gd name="T8" fmla="*/ 0 w 30"/>
                  <a:gd name="T9" fmla="*/ 24 h 48"/>
                  <a:gd name="T10" fmla="*/ 18 w 30"/>
                  <a:gd name="T11" fmla="*/ 48 h 48"/>
                  <a:gd name="T12" fmla="*/ 18 w 30"/>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610" name="Freeform 146">
                <a:extLst>
                  <a:ext uri="{FF2B5EF4-FFF2-40B4-BE49-F238E27FC236}">
                    <a16:creationId xmlns:a16="http://schemas.microsoft.com/office/drawing/2014/main" id="{809197F0-926B-4AD7-91DB-597AAB48BAF7}"/>
                  </a:ext>
                </a:extLst>
              </p:cNvPr>
              <p:cNvSpPr>
                <a:spLocks/>
              </p:cNvSpPr>
              <p:nvPr userDrawn="1"/>
            </p:nvSpPr>
            <p:spPr bwMode="ltGray">
              <a:xfrm>
                <a:off x="7" y="3843"/>
                <a:ext cx="36" cy="66"/>
              </a:xfrm>
              <a:custGeom>
                <a:avLst/>
                <a:gdLst>
                  <a:gd name="T0" fmla="*/ 36 w 36"/>
                  <a:gd name="T1" fmla="*/ 0 h 66"/>
                  <a:gd name="T2" fmla="*/ 24 w 36"/>
                  <a:gd name="T3" fmla="*/ 0 h 66"/>
                  <a:gd name="T4" fmla="*/ 24 w 36"/>
                  <a:gd name="T5" fmla="*/ 0 h 66"/>
                  <a:gd name="T6" fmla="*/ 0 w 36"/>
                  <a:gd name="T7" fmla="*/ 36 h 66"/>
                  <a:gd name="T8" fmla="*/ 0 w 36"/>
                  <a:gd name="T9" fmla="*/ 66 h 66"/>
                  <a:gd name="T10" fmla="*/ 36 w 36"/>
                  <a:gd name="T11" fmla="*/ 0 h 66"/>
                  <a:gd name="T12" fmla="*/ 36 w 36"/>
                  <a:gd name="T13" fmla="*/ 0 h 66"/>
                </a:gdLst>
                <a:ahLst/>
                <a:cxnLst>
                  <a:cxn ang="0">
                    <a:pos x="T0" y="T1"/>
                  </a:cxn>
                  <a:cxn ang="0">
                    <a:pos x="T2" y="T3"/>
                  </a:cxn>
                  <a:cxn ang="0">
                    <a:pos x="T4" y="T5"/>
                  </a:cxn>
                  <a:cxn ang="0">
                    <a:pos x="T6" y="T7"/>
                  </a:cxn>
                  <a:cxn ang="0">
                    <a:pos x="T8" y="T9"/>
                  </a:cxn>
                  <a:cxn ang="0">
                    <a:pos x="T10" y="T11"/>
                  </a:cxn>
                  <a:cxn ang="0">
                    <a:pos x="T12" y="T13"/>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611" name="Rectangle 147">
                <a:extLst>
                  <a:ext uri="{FF2B5EF4-FFF2-40B4-BE49-F238E27FC236}">
                    <a16:creationId xmlns:a16="http://schemas.microsoft.com/office/drawing/2014/main" id="{715820C0-8811-4F50-8ACF-E837835A4812}"/>
                  </a:ext>
                </a:extLst>
              </p:cNvPr>
              <p:cNvSpPr>
                <a:spLocks noChangeArrowheads="1"/>
              </p:cNvSpPr>
              <p:nvPr userDrawn="1"/>
            </p:nvSpPr>
            <p:spPr bwMode="ltGray">
              <a:xfrm rot="244926">
                <a:off x="1177" y="3201"/>
                <a:ext cx="16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612" name="Rectangle 148">
                <a:extLst>
                  <a:ext uri="{FF2B5EF4-FFF2-40B4-BE49-F238E27FC236}">
                    <a16:creationId xmlns:a16="http://schemas.microsoft.com/office/drawing/2014/main" id="{97E64B1E-5A83-4842-975B-53E093384F15}"/>
                  </a:ext>
                </a:extLst>
              </p:cNvPr>
              <p:cNvSpPr>
                <a:spLocks noChangeArrowheads="1"/>
              </p:cNvSpPr>
              <p:nvPr userDrawn="1"/>
            </p:nvSpPr>
            <p:spPr bwMode="ltGray">
              <a:xfrm rot="-5598588">
                <a:off x="290" y="2386"/>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613" name="Freeform 149">
                <a:extLst>
                  <a:ext uri="{FF2B5EF4-FFF2-40B4-BE49-F238E27FC236}">
                    <a16:creationId xmlns:a16="http://schemas.microsoft.com/office/drawing/2014/main" id="{BD869E43-4521-485C-8D68-5458253B649A}"/>
                  </a:ext>
                </a:extLst>
              </p:cNvPr>
              <p:cNvSpPr>
                <a:spLocks/>
              </p:cNvSpPr>
              <p:nvPr userDrawn="1"/>
            </p:nvSpPr>
            <p:spPr bwMode="ltGray">
              <a:xfrm>
                <a:off x="139" y="3573"/>
                <a:ext cx="144" cy="154"/>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614" name="Freeform 150">
                <a:extLst>
                  <a:ext uri="{FF2B5EF4-FFF2-40B4-BE49-F238E27FC236}">
                    <a16:creationId xmlns:a16="http://schemas.microsoft.com/office/drawing/2014/main" id="{594B05BF-6942-4300-B8DB-4EE15903020C}"/>
                  </a:ext>
                </a:extLst>
              </p:cNvPr>
              <p:cNvSpPr>
                <a:spLocks/>
              </p:cNvSpPr>
              <p:nvPr userDrawn="1"/>
            </p:nvSpPr>
            <p:spPr bwMode="ltGray">
              <a:xfrm rot="-2857037">
                <a:off x="619" y="3550"/>
                <a:ext cx="68" cy="69"/>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615" name="Freeform 151">
                <a:extLst>
                  <a:ext uri="{FF2B5EF4-FFF2-40B4-BE49-F238E27FC236}">
                    <a16:creationId xmlns:a16="http://schemas.microsoft.com/office/drawing/2014/main" id="{5564E21F-D27B-46E5-93FF-9EC2CE2783CC}"/>
                  </a:ext>
                </a:extLst>
              </p:cNvPr>
              <p:cNvSpPr>
                <a:spLocks/>
              </p:cNvSpPr>
              <p:nvPr userDrawn="1"/>
            </p:nvSpPr>
            <p:spPr bwMode="ltGray">
              <a:xfrm>
                <a:off x="235" y="2503"/>
                <a:ext cx="348" cy="1272"/>
              </a:xfrm>
              <a:custGeom>
                <a:avLst/>
                <a:gdLst>
                  <a:gd name="T0" fmla="*/ 0 w 348"/>
                  <a:gd name="T1" fmla="*/ 0 h 1272"/>
                  <a:gd name="T2" fmla="*/ 287 w 348"/>
                  <a:gd name="T3" fmla="*/ 582 h 1272"/>
                  <a:gd name="T4" fmla="*/ 348 w 348"/>
                  <a:gd name="T5" fmla="*/ 1272 h 1272"/>
                  <a:gd name="T6" fmla="*/ 54 w 348"/>
                  <a:gd name="T7" fmla="*/ 676 h 1272"/>
                  <a:gd name="T8" fmla="*/ 0 w 348"/>
                  <a:gd name="T9" fmla="*/ 0 h 1272"/>
                </a:gdLst>
                <a:ahLst/>
                <a:cxnLst>
                  <a:cxn ang="0">
                    <a:pos x="T0" y="T1"/>
                  </a:cxn>
                  <a:cxn ang="0">
                    <a:pos x="T2" y="T3"/>
                  </a:cxn>
                  <a:cxn ang="0">
                    <a:pos x="T4" y="T5"/>
                  </a:cxn>
                  <a:cxn ang="0">
                    <a:pos x="T6" y="T7"/>
                  </a:cxn>
                  <a:cxn ang="0">
                    <a:pos x="T8" y="T9"/>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616" name="Oval 152">
                <a:extLst>
                  <a:ext uri="{FF2B5EF4-FFF2-40B4-BE49-F238E27FC236}">
                    <a16:creationId xmlns:a16="http://schemas.microsoft.com/office/drawing/2014/main" id="{56BEE25F-E1CB-4889-8F85-2955BA23603B}"/>
                  </a:ext>
                </a:extLst>
              </p:cNvPr>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sp>
        <p:nvSpPr>
          <p:cNvPr id="62617" name="Rectangle 153">
            <a:extLst>
              <a:ext uri="{FF2B5EF4-FFF2-40B4-BE49-F238E27FC236}">
                <a16:creationId xmlns:a16="http://schemas.microsoft.com/office/drawing/2014/main" id="{BA7B7864-8949-4E7A-9345-2F89B1513FD1}"/>
              </a:ext>
            </a:extLst>
          </p:cNvPr>
          <p:cNvSpPr>
            <a:spLocks noGrp="1" noChangeArrowheads="1"/>
          </p:cNvSpPr>
          <p:nvPr>
            <p:ph type="ctrTitle" sz="quarter"/>
          </p:nvPr>
        </p:nvSpPr>
        <p:spPr>
          <a:xfrm>
            <a:off x="685800" y="1768475"/>
            <a:ext cx="7772400" cy="1736725"/>
          </a:xfrm>
        </p:spPr>
        <p:txBody>
          <a:bodyPr anchor="b" anchorCtr="1"/>
          <a:lstStyle>
            <a:lvl1pPr>
              <a:defRPr sz="5400"/>
            </a:lvl1pPr>
          </a:lstStyle>
          <a:p>
            <a:pPr lvl="0"/>
            <a:r>
              <a:rPr lang="en-US" altLang="en-US" noProof="0"/>
              <a:t>Click to edit Master title style</a:t>
            </a:r>
          </a:p>
        </p:txBody>
      </p:sp>
      <p:sp>
        <p:nvSpPr>
          <p:cNvPr id="62618" name="Rectangle 154">
            <a:extLst>
              <a:ext uri="{FF2B5EF4-FFF2-40B4-BE49-F238E27FC236}">
                <a16:creationId xmlns:a16="http://schemas.microsoft.com/office/drawing/2014/main" id="{69415BE8-9E48-4AA5-8394-20EAE9AECC56}"/>
              </a:ext>
            </a:extLst>
          </p:cNvPr>
          <p:cNvSpPr>
            <a:spLocks noGrp="1" noChangeArrowheads="1"/>
          </p:cNvSpPr>
          <p:nvPr>
            <p:ph type="subTitle" sz="quarter" idx="1"/>
          </p:nvPr>
        </p:nvSpPr>
        <p:spPr>
          <a:xfrm>
            <a:off x="1371600" y="3886200"/>
            <a:ext cx="6400800" cy="1752600"/>
          </a:xfrm>
        </p:spPr>
        <p:txBody>
          <a:bodyPr/>
          <a:lstStyle>
            <a:lvl1pPr marL="0" indent="0" algn="ctr">
              <a:buFont typeface="Arial" panose="020B0604020202020204" pitchFamily="34" charset="0"/>
              <a:buNone/>
              <a:defRPr/>
            </a:lvl1pPr>
          </a:lstStyle>
          <a:p>
            <a:pPr lvl="0"/>
            <a:r>
              <a:rPr lang="en-US" altLang="en-US" noProof="0"/>
              <a:t>Click to edit Master subtitle style</a:t>
            </a:r>
          </a:p>
        </p:txBody>
      </p:sp>
      <p:sp>
        <p:nvSpPr>
          <p:cNvPr id="62619" name="Rectangle 155">
            <a:extLst>
              <a:ext uri="{FF2B5EF4-FFF2-40B4-BE49-F238E27FC236}">
                <a16:creationId xmlns:a16="http://schemas.microsoft.com/office/drawing/2014/main" id="{B3C2CEAE-C64E-4E5E-85E3-E7B8E5E7213C}"/>
              </a:ext>
            </a:extLst>
          </p:cNvPr>
          <p:cNvSpPr>
            <a:spLocks noGrp="1" noChangeArrowheads="1"/>
          </p:cNvSpPr>
          <p:nvPr>
            <p:ph type="dt" sz="quarter" idx="2"/>
          </p:nvPr>
        </p:nvSpPr>
        <p:spPr>
          <a:xfrm>
            <a:off x="304800" y="6248400"/>
            <a:ext cx="2286000" cy="457200"/>
          </a:xfrm>
        </p:spPr>
        <p:txBody>
          <a:bodyPr/>
          <a:lstStyle>
            <a:lvl1pPr>
              <a:defRPr>
                <a:effectLst>
                  <a:outerShdw blurRad="38100" dist="38100" dir="2700000" algn="tl">
                    <a:srgbClr val="000000"/>
                  </a:outerShdw>
                </a:effectLst>
                <a:latin typeface="+mn-lt"/>
              </a:defRPr>
            </a:lvl1pPr>
          </a:lstStyle>
          <a:p>
            <a:endParaRPr lang="en-US" altLang="en-US"/>
          </a:p>
        </p:txBody>
      </p:sp>
      <p:sp>
        <p:nvSpPr>
          <p:cNvPr id="62620" name="Rectangle 156">
            <a:extLst>
              <a:ext uri="{FF2B5EF4-FFF2-40B4-BE49-F238E27FC236}">
                <a16:creationId xmlns:a16="http://schemas.microsoft.com/office/drawing/2014/main" id="{2E2FEF7D-AAA9-4A02-9996-3D0C92DDB465}"/>
              </a:ext>
            </a:extLst>
          </p:cNvPr>
          <p:cNvSpPr>
            <a:spLocks noGrp="1" noChangeArrowheads="1"/>
          </p:cNvSpPr>
          <p:nvPr>
            <p:ph type="ftr" sz="quarter" idx="3"/>
          </p:nvPr>
        </p:nvSpPr>
        <p:spPr>
          <a:xfrm>
            <a:off x="3124200" y="6248400"/>
            <a:ext cx="2895600" cy="457200"/>
          </a:xfrm>
        </p:spPr>
        <p:txBody>
          <a:bodyPr/>
          <a:lstStyle>
            <a:lvl1pPr>
              <a:defRPr>
                <a:effectLst>
                  <a:outerShdw blurRad="38100" dist="38100" dir="2700000" algn="tl">
                    <a:srgbClr val="000000"/>
                  </a:outerShdw>
                </a:effectLst>
                <a:latin typeface="+mn-lt"/>
              </a:defRPr>
            </a:lvl1pPr>
          </a:lstStyle>
          <a:p>
            <a:endParaRPr lang="en-US" altLang="en-US"/>
          </a:p>
        </p:txBody>
      </p:sp>
      <p:sp>
        <p:nvSpPr>
          <p:cNvPr id="62621" name="Rectangle 157">
            <a:extLst>
              <a:ext uri="{FF2B5EF4-FFF2-40B4-BE49-F238E27FC236}">
                <a16:creationId xmlns:a16="http://schemas.microsoft.com/office/drawing/2014/main" id="{6F7B9790-526F-45FE-84E1-CABCAFF0FA53}"/>
              </a:ext>
            </a:extLst>
          </p:cNvPr>
          <p:cNvSpPr>
            <a:spLocks noGrp="1" noChangeArrowheads="1"/>
          </p:cNvSpPr>
          <p:nvPr>
            <p:ph type="sldNum" sz="quarter" idx="4"/>
          </p:nvPr>
        </p:nvSpPr>
        <p:spPr>
          <a:xfrm>
            <a:off x="6553200" y="6248400"/>
            <a:ext cx="2286000" cy="457200"/>
          </a:xfrm>
        </p:spPr>
        <p:txBody>
          <a:bodyPr/>
          <a:lstStyle>
            <a:lvl1pPr>
              <a:defRPr>
                <a:effectLst>
                  <a:outerShdw blurRad="38100" dist="38100" dir="2700000" algn="tl">
                    <a:srgbClr val="000000"/>
                  </a:outerShdw>
                </a:effectLst>
                <a:latin typeface="+mn-lt"/>
              </a:defRPr>
            </a:lvl1pPr>
          </a:lstStyle>
          <a:p>
            <a:fld id="{64FDD0A1-D414-4F5E-A076-AB3A762C30B2}"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B2B01-99A6-4A97-A2B9-032CA293130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030D96F-294B-4FC7-85E5-5120C4FB0F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729B06-1B00-40A7-9A5F-DDA0098BA133}"/>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EC22A35D-E567-45D9-8E3A-5B9B4DEA9239}"/>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B142F7F6-A690-4D3E-9D4B-90FB8776CCA0}"/>
              </a:ext>
            </a:extLst>
          </p:cNvPr>
          <p:cNvSpPr>
            <a:spLocks noGrp="1"/>
          </p:cNvSpPr>
          <p:nvPr>
            <p:ph type="sldNum" sz="quarter" idx="12"/>
          </p:nvPr>
        </p:nvSpPr>
        <p:spPr/>
        <p:txBody>
          <a:bodyPr/>
          <a:lstStyle>
            <a:lvl1pPr>
              <a:defRPr/>
            </a:lvl1pPr>
          </a:lstStyle>
          <a:p>
            <a:fld id="{E2431FAD-E128-4958-9AA7-F12CF138326A}" type="slidenum">
              <a:rPr lang="en-US" altLang="en-US"/>
              <a:pPr/>
              <a:t>‹#›</a:t>
            </a:fld>
            <a:endParaRPr lang="en-US" altLang="en-US"/>
          </a:p>
        </p:txBody>
      </p:sp>
    </p:spTree>
    <p:extLst>
      <p:ext uri="{BB962C8B-B14F-4D97-AF65-F5344CB8AC3E}">
        <p14:creationId xmlns:p14="http://schemas.microsoft.com/office/powerpoint/2010/main" val="3687908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AC7F89-AE74-4BAF-B1A3-884EE967EE10}"/>
              </a:ext>
            </a:extLst>
          </p:cNvPr>
          <p:cNvSpPr>
            <a:spLocks noGrp="1"/>
          </p:cNvSpPr>
          <p:nvPr>
            <p:ph type="title" orient="vert"/>
          </p:nvPr>
        </p:nvSpPr>
        <p:spPr>
          <a:xfrm>
            <a:off x="6707188" y="228600"/>
            <a:ext cx="2135187" cy="58705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C0DD208-FB0E-47DA-9736-B27A1EBAC6A9}"/>
              </a:ext>
            </a:extLst>
          </p:cNvPr>
          <p:cNvSpPr>
            <a:spLocks noGrp="1"/>
          </p:cNvSpPr>
          <p:nvPr>
            <p:ph type="body" orient="vert" idx="1"/>
          </p:nvPr>
        </p:nvSpPr>
        <p:spPr>
          <a:xfrm>
            <a:off x="301625" y="228600"/>
            <a:ext cx="6253163" cy="58705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CC822A-5A27-4E85-9B17-59F75F414D54}"/>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600DB71D-6AD4-4097-A0E6-EF8554646F2D}"/>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B162A430-E4C0-42AB-B253-B116123A013E}"/>
              </a:ext>
            </a:extLst>
          </p:cNvPr>
          <p:cNvSpPr>
            <a:spLocks noGrp="1"/>
          </p:cNvSpPr>
          <p:nvPr>
            <p:ph type="sldNum" sz="quarter" idx="12"/>
          </p:nvPr>
        </p:nvSpPr>
        <p:spPr/>
        <p:txBody>
          <a:bodyPr/>
          <a:lstStyle>
            <a:lvl1pPr>
              <a:defRPr/>
            </a:lvl1pPr>
          </a:lstStyle>
          <a:p>
            <a:fld id="{A5E97F40-CE15-497B-9C22-6C907CE36944}" type="slidenum">
              <a:rPr lang="en-US" altLang="en-US"/>
              <a:pPr/>
              <a:t>‹#›</a:t>
            </a:fld>
            <a:endParaRPr lang="en-US" altLang="en-US"/>
          </a:p>
        </p:txBody>
      </p:sp>
    </p:spTree>
    <p:extLst>
      <p:ext uri="{BB962C8B-B14F-4D97-AF65-F5344CB8AC3E}">
        <p14:creationId xmlns:p14="http://schemas.microsoft.com/office/powerpoint/2010/main" val="1354350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2D5D1-354A-43CE-906F-B8F3A61CFC2C}"/>
              </a:ext>
            </a:extLst>
          </p:cNvPr>
          <p:cNvSpPr>
            <a:spLocks noGrp="1"/>
          </p:cNvSpPr>
          <p:nvPr>
            <p:ph type="title"/>
          </p:nvPr>
        </p:nvSpPr>
        <p:spPr>
          <a:xfrm>
            <a:off x="301625" y="228600"/>
            <a:ext cx="8540750" cy="11430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52284037-A20E-4BE7-A7C8-DDFA15A2E2FC}"/>
              </a:ext>
            </a:extLst>
          </p:cNvPr>
          <p:cNvSpPr>
            <a:spLocks noGrp="1"/>
          </p:cNvSpPr>
          <p:nvPr>
            <p:ph type="body" sz="half" idx="1"/>
          </p:nvPr>
        </p:nvSpPr>
        <p:spPr>
          <a:xfrm>
            <a:off x="301625" y="1600200"/>
            <a:ext cx="4194175" cy="4498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31A6FDF-77CD-484C-9667-8097B4853318}"/>
              </a:ext>
            </a:extLst>
          </p:cNvPr>
          <p:cNvSpPr>
            <a:spLocks noGrp="1"/>
          </p:cNvSpPr>
          <p:nvPr>
            <p:ph sz="half" idx="2"/>
          </p:nvPr>
        </p:nvSpPr>
        <p:spPr>
          <a:xfrm>
            <a:off x="4648200" y="1600200"/>
            <a:ext cx="4194175" cy="4498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8CAAACB-B6D2-4640-A11E-CF6C05C6F14E}"/>
              </a:ext>
            </a:extLst>
          </p:cNvPr>
          <p:cNvSpPr>
            <a:spLocks noGrp="1"/>
          </p:cNvSpPr>
          <p:nvPr>
            <p:ph type="dt" sz="half" idx="10"/>
          </p:nvPr>
        </p:nvSpPr>
        <p:spPr>
          <a:xfrm>
            <a:off x="301625" y="6245225"/>
            <a:ext cx="2289175" cy="476250"/>
          </a:xfrm>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E03D7BA6-2936-4418-AA7A-894910346464}"/>
              </a:ext>
            </a:extLst>
          </p:cNvPr>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AC261684-602B-43E6-9CCF-81D04349DEF6}"/>
              </a:ext>
            </a:extLst>
          </p:cNvPr>
          <p:cNvSpPr>
            <a:spLocks noGrp="1"/>
          </p:cNvSpPr>
          <p:nvPr>
            <p:ph type="sldNum" sz="quarter" idx="12"/>
          </p:nvPr>
        </p:nvSpPr>
        <p:spPr>
          <a:xfrm>
            <a:off x="6553200" y="6245225"/>
            <a:ext cx="2289175" cy="476250"/>
          </a:xfrm>
        </p:spPr>
        <p:txBody>
          <a:bodyPr/>
          <a:lstStyle>
            <a:lvl1pPr>
              <a:defRPr/>
            </a:lvl1pPr>
          </a:lstStyle>
          <a:p>
            <a:fld id="{E4583594-3AE2-495F-BBA7-BA657F8DB667}" type="slidenum">
              <a:rPr lang="en-US" altLang="en-US"/>
              <a:pPr/>
              <a:t>‹#›</a:t>
            </a:fld>
            <a:endParaRPr lang="en-US" altLang="en-US"/>
          </a:p>
        </p:txBody>
      </p:sp>
    </p:spTree>
    <p:extLst>
      <p:ext uri="{BB962C8B-B14F-4D97-AF65-F5344CB8AC3E}">
        <p14:creationId xmlns:p14="http://schemas.microsoft.com/office/powerpoint/2010/main" val="7836681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8921B-903E-47E7-9397-4640623A6F95}"/>
              </a:ext>
            </a:extLst>
          </p:cNvPr>
          <p:cNvSpPr>
            <a:spLocks noGrp="1"/>
          </p:cNvSpPr>
          <p:nvPr>
            <p:ph type="title"/>
          </p:nvPr>
        </p:nvSpPr>
        <p:spPr>
          <a:xfrm>
            <a:off x="301625" y="228600"/>
            <a:ext cx="8540750" cy="11430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C2CB4AA3-EC52-4816-89FE-AE17690DA982}"/>
              </a:ext>
            </a:extLst>
          </p:cNvPr>
          <p:cNvSpPr>
            <a:spLocks noGrp="1"/>
          </p:cNvSpPr>
          <p:nvPr>
            <p:ph type="body" sz="half" idx="1"/>
          </p:nvPr>
        </p:nvSpPr>
        <p:spPr>
          <a:xfrm>
            <a:off x="301625" y="1600200"/>
            <a:ext cx="4194175" cy="4498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A5B53FC-45CE-49E5-A71D-A1116C9D4AE3}"/>
              </a:ext>
            </a:extLst>
          </p:cNvPr>
          <p:cNvSpPr>
            <a:spLocks noGrp="1"/>
          </p:cNvSpPr>
          <p:nvPr>
            <p:ph sz="quarter" idx="2"/>
          </p:nvPr>
        </p:nvSpPr>
        <p:spPr>
          <a:xfrm>
            <a:off x="4648200" y="1600200"/>
            <a:ext cx="4194175" cy="2173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a:extLst>
              <a:ext uri="{FF2B5EF4-FFF2-40B4-BE49-F238E27FC236}">
                <a16:creationId xmlns:a16="http://schemas.microsoft.com/office/drawing/2014/main" id="{15289DB4-F52A-403F-8C45-DCFEFA073FBF}"/>
              </a:ext>
            </a:extLst>
          </p:cNvPr>
          <p:cNvSpPr>
            <a:spLocks noGrp="1"/>
          </p:cNvSpPr>
          <p:nvPr>
            <p:ph sz="quarter" idx="3"/>
          </p:nvPr>
        </p:nvSpPr>
        <p:spPr>
          <a:xfrm>
            <a:off x="4648200" y="3925888"/>
            <a:ext cx="4194175" cy="21732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a:extLst>
              <a:ext uri="{FF2B5EF4-FFF2-40B4-BE49-F238E27FC236}">
                <a16:creationId xmlns:a16="http://schemas.microsoft.com/office/drawing/2014/main" id="{0150DD54-D060-4CE6-BA25-85AD4573800F}"/>
              </a:ext>
            </a:extLst>
          </p:cNvPr>
          <p:cNvSpPr>
            <a:spLocks noGrp="1"/>
          </p:cNvSpPr>
          <p:nvPr>
            <p:ph type="dt" sz="half" idx="10"/>
          </p:nvPr>
        </p:nvSpPr>
        <p:spPr>
          <a:xfrm>
            <a:off x="301625" y="6245225"/>
            <a:ext cx="2289175" cy="476250"/>
          </a:xfrm>
        </p:spPr>
        <p:txBody>
          <a:bodyPr/>
          <a:lstStyle>
            <a:lvl1pPr>
              <a:defRPr/>
            </a:lvl1pPr>
          </a:lstStyle>
          <a:p>
            <a:endParaRPr lang="en-US" altLang="en-US"/>
          </a:p>
        </p:txBody>
      </p:sp>
      <p:sp>
        <p:nvSpPr>
          <p:cNvPr id="7" name="Footer Placeholder 6">
            <a:extLst>
              <a:ext uri="{FF2B5EF4-FFF2-40B4-BE49-F238E27FC236}">
                <a16:creationId xmlns:a16="http://schemas.microsoft.com/office/drawing/2014/main" id="{6D4B01FB-0F02-43E8-B017-424DDC463F02}"/>
              </a:ext>
            </a:extLst>
          </p:cNvPr>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8" name="Slide Number Placeholder 7">
            <a:extLst>
              <a:ext uri="{FF2B5EF4-FFF2-40B4-BE49-F238E27FC236}">
                <a16:creationId xmlns:a16="http://schemas.microsoft.com/office/drawing/2014/main" id="{DA56D19E-D088-4B8B-BC95-4E689C6F0A46}"/>
              </a:ext>
            </a:extLst>
          </p:cNvPr>
          <p:cNvSpPr>
            <a:spLocks noGrp="1"/>
          </p:cNvSpPr>
          <p:nvPr>
            <p:ph type="sldNum" sz="quarter" idx="12"/>
          </p:nvPr>
        </p:nvSpPr>
        <p:spPr>
          <a:xfrm>
            <a:off x="6553200" y="6245225"/>
            <a:ext cx="2289175" cy="476250"/>
          </a:xfrm>
        </p:spPr>
        <p:txBody>
          <a:bodyPr/>
          <a:lstStyle>
            <a:lvl1pPr>
              <a:defRPr/>
            </a:lvl1pPr>
          </a:lstStyle>
          <a:p>
            <a:fld id="{ABA406FC-1908-4E3C-9510-DC81BFB63DC6}" type="slidenum">
              <a:rPr lang="en-US" altLang="en-US"/>
              <a:pPr/>
              <a:t>‹#›</a:t>
            </a:fld>
            <a:endParaRPr lang="en-US" altLang="en-US"/>
          </a:p>
        </p:txBody>
      </p:sp>
    </p:spTree>
    <p:extLst>
      <p:ext uri="{BB962C8B-B14F-4D97-AF65-F5344CB8AC3E}">
        <p14:creationId xmlns:p14="http://schemas.microsoft.com/office/powerpoint/2010/main" val="149884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611BF-ED65-4BB4-842D-58160B7F6A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226D76-38AD-44D6-9056-BD83E5E009D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BE4B2A-23C1-4906-95FF-50F401B9BA7C}"/>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EEDE70ED-3999-4436-8912-937F65642D26}"/>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6978D37-4058-41D9-A937-09F5AD891E58}"/>
              </a:ext>
            </a:extLst>
          </p:cNvPr>
          <p:cNvSpPr>
            <a:spLocks noGrp="1"/>
          </p:cNvSpPr>
          <p:nvPr>
            <p:ph type="sldNum" sz="quarter" idx="12"/>
          </p:nvPr>
        </p:nvSpPr>
        <p:spPr/>
        <p:txBody>
          <a:bodyPr/>
          <a:lstStyle>
            <a:lvl1pPr>
              <a:defRPr/>
            </a:lvl1pPr>
          </a:lstStyle>
          <a:p>
            <a:fld id="{EE711928-FD9E-4574-8611-6BCC8672856C}" type="slidenum">
              <a:rPr lang="en-US" altLang="en-US"/>
              <a:pPr/>
              <a:t>‹#›</a:t>
            </a:fld>
            <a:endParaRPr lang="en-US" altLang="en-US"/>
          </a:p>
        </p:txBody>
      </p:sp>
    </p:spTree>
    <p:extLst>
      <p:ext uri="{BB962C8B-B14F-4D97-AF65-F5344CB8AC3E}">
        <p14:creationId xmlns:p14="http://schemas.microsoft.com/office/powerpoint/2010/main" val="1991545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D4E53-F770-4920-8C80-59DD11490CD0}"/>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E6BA189-F83B-4AC2-A96D-F16D69C8D892}"/>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5F50D8A-4364-468F-B374-12CC28A387C5}"/>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07165B7E-5CC1-496E-BBBA-1D5E92F518F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F35D17EB-C8BE-40BE-8FBB-6B9EC732EC3C}"/>
              </a:ext>
            </a:extLst>
          </p:cNvPr>
          <p:cNvSpPr>
            <a:spLocks noGrp="1"/>
          </p:cNvSpPr>
          <p:nvPr>
            <p:ph type="sldNum" sz="quarter" idx="12"/>
          </p:nvPr>
        </p:nvSpPr>
        <p:spPr/>
        <p:txBody>
          <a:bodyPr/>
          <a:lstStyle>
            <a:lvl1pPr>
              <a:defRPr/>
            </a:lvl1pPr>
          </a:lstStyle>
          <a:p>
            <a:fld id="{7EEFCDD2-A197-4C49-9A5E-1B1E6BDD7E31}" type="slidenum">
              <a:rPr lang="en-US" altLang="en-US"/>
              <a:pPr/>
              <a:t>‹#›</a:t>
            </a:fld>
            <a:endParaRPr lang="en-US" altLang="en-US"/>
          </a:p>
        </p:txBody>
      </p:sp>
    </p:spTree>
    <p:extLst>
      <p:ext uri="{BB962C8B-B14F-4D97-AF65-F5344CB8AC3E}">
        <p14:creationId xmlns:p14="http://schemas.microsoft.com/office/powerpoint/2010/main" val="1734162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65373-7B7C-4B42-B963-EC3EB57270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9CC8B6-791F-41A2-AD16-D5D264A9A919}"/>
              </a:ext>
            </a:extLst>
          </p:cNvPr>
          <p:cNvSpPr>
            <a:spLocks noGrp="1"/>
          </p:cNvSpPr>
          <p:nvPr>
            <p:ph sz="half" idx="1"/>
          </p:nvPr>
        </p:nvSpPr>
        <p:spPr>
          <a:xfrm>
            <a:off x="301625" y="1600200"/>
            <a:ext cx="4194175" cy="4498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3F42823-8F73-4747-A504-82F1E9B5F41B}"/>
              </a:ext>
            </a:extLst>
          </p:cNvPr>
          <p:cNvSpPr>
            <a:spLocks noGrp="1"/>
          </p:cNvSpPr>
          <p:nvPr>
            <p:ph sz="half" idx="2"/>
          </p:nvPr>
        </p:nvSpPr>
        <p:spPr>
          <a:xfrm>
            <a:off x="4648200" y="1600200"/>
            <a:ext cx="4194175" cy="4498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4C9C7CE-721D-473F-8DAA-C7C29BDB6385}"/>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048D64A5-6031-435B-ABE9-F33B78E53030}"/>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9263FCFE-5073-425B-AF4E-152C3D0F8138}"/>
              </a:ext>
            </a:extLst>
          </p:cNvPr>
          <p:cNvSpPr>
            <a:spLocks noGrp="1"/>
          </p:cNvSpPr>
          <p:nvPr>
            <p:ph type="sldNum" sz="quarter" idx="12"/>
          </p:nvPr>
        </p:nvSpPr>
        <p:spPr/>
        <p:txBody>
          <a:bodyPr/>
          <a:lstStyle>
            <a:lvl1pPr>
              <a:defRPr/>
            </a:lvl1pPr>
          </a:lstStyle>
          <a:p>
            <a:fld id="{5E063B6D-EA92-4336-B6F4-4EBD455883D5}" type="slidenum">
              <a:rPr lang="en-US" altLang="en-US"/>
              <a:pPr/>
              <a:t>‹#›</a:t>
            </a:fld>
            <a:endParaRPr lang="en-US" altLang="en-US"/>
          </a:p>
        </p:txBody>
      </p:sp>
    </p:spTree>
    <p:extLst>
      <p:ext uri="{BB962C8B-B14F-4D97-AF65-F5344CB8AC3E}">
        <p14:creationId xmlns:p14="http://schemas.microsoft.com/office/powerpoint/2010/main" val="4186659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B58F7-FF23-466E-A22E-BA8417FB241D}"/>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CF7457E-9E6B-4B39-8954-7DFCDC7C482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88B5BA5-47D0-461F-B5FB-F4D6D7E51E0E}"/>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7B4AC18-B03D-4D86-9F2D-231C3368561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A155A96-9E09-4405-9546-ED953C6740E9}"/>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77895E0-8B08-48C5-8871-E23A80DF115C}"/>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F3F8F341-FD26-49E8-8425-2BCAD92C1BEC}"/>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59B75816-5FF2-4BB9-8920-067443CCA32A}"/>
              </a:ext>
            </a:extLst>
          </p:cNvPr>
          <p:cNvSpPr>
            <a:spLocks noGrp="1"/>
          </p:cNvSpPr>
          <p:nvPr>
            <p:ph type="sldNum" sz="quarter" idx="12"/>
          </p:nvPr>
        </p:nvSpPr>
        <p:spPr/>
        <p:txBody>
          <a:bodyPr/>
          <a:lstStyle>
            <a:lvl1pPr>
              <a:defRPr/>
            </a:lvl1pPr>
          </a:lstStyle>
          <a:p>
            <a:fld id="{CD410133-F13C-4C6E-8B84-14134F3E4396}" type="slidenum">
              <a:rPr lang="en-US" altLang="en-US"/>
              <a:pPr/>
              <a:t>‹#›</a:t>
            </a:fld>
            <a:endParaRPr lang="en-US" altLang="en-US"/>
          </a:p>
        </p:txBody>
      </p:sp>
    </p:spTree>
    <p:extLst>
      <p:ext uri="{BB962C8B-B14F-4D97-AF65-F5344CB8AC3E}">
        <p14:creationId xmlns:p14="http://schemas.microsoft.com/office/powerpoint/2010/main" val="3160047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2372B-41AE-4737-B045-E0CB69A5BD0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6B8D993-1A05-4794-BEE2-5B76CC6E4335}"/>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AAA12EFD-392A-45D9-BB1B-BFF73E1057CB}"/>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234DBEA0-A1F8-4B7B-A611-03F71B7B8D15}"/>
              </a:ext>
            </a:extLst>
          </p:cNvPr>
          <p:cNvSpPr>
            <a:spLocks noGrp="1"/>
          </p:cNvSpPr>
          <p:nvPr>
            <p:ph type="sldNum" sz="quarter" idx="12"/>
          </p:nvPr>
        </p:nvSpPr>
        <p:spPr/>
        <p:txBody>
          <a:bodyPr/>
          <a:lstStyle>
            <a:lvl1pPr>
              <a:defRPr/>
            </a:lvl1pPr>
          </a:lstStyle>
          <a:p>
            <a:fld id="{99F1E8C9-167A-47D2-AAEA-9C2F94E02B14}" type="slidenum">
              <a:rPr lang="en-US" altLang="en-US"/>
              <a:pPr/>
              <a:t>‹#›</a:t>
            </a:fld>
            <a:endParaRPr lang="en-US" altLang="en-US"/>
          </a:p>
        </p:txBody>
      </p:sp>
    </p:spTree>
    <p:extLst>
      <p:ext uri="{BB962C8B-B14F-4D97-AF65-F5344CB8AC3E}">
        <p14:creationId xmlns:p14="http://schemas.microsoft.com/office/powerpoint/2010/main" val="1038739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8744F5-4F94-4F24-9C20-A4234B68605B}"/>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A2EAEBB-3723-4AD8-8D1B-1BE7E3F329D7}"/>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D04CA78D-37EF-4785-9AC3-376289087EE9}"/>
              </a:ext>
            </a:extLst>
          </p:cNvPr>
          <p:cNvSpPr>
            <a:spLocks noGrp="1"/>
          </p:cNvSpPr>
          <p:nvPr>
            <p:ph type="sldNum" sz="quarter" idx="12"/>
          </p:nvPr>
        </p:nvSpPr>
        <p:spPr/>
        <p:txBody>
          <a:bodyPr/>
          <a:lstStyle>
            <a:lvl1pPr>
              <a:defRPr/>
            </a:lvl1pPr>
          </a:lstStyle>
          <a:p>
            <a:fld id="{FF71BD88-0B17-4C03-AA41-736B1D4D2D46}" type="slidenum">
              <a:rPr lang="en-US" altLang="en-US"/>
              <a:pPr/>
              <a:t>‹#›</a:t>
            </a:fld>
            <a:endParaRPr lang="en-US" altLang="en-US"/>
          </a:p>
        </p:txBody>
      </p:sp>
    </p:spTree>
    <p:extLst>
      <p:ext uri="{BB962C8B-B14F-4D97-AF65-F5344CB8AC3E}">
        <p14:creationId xmlns:p14="http://schemas.microsoft.com/office/powerpoint/2010/main" val="3723948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21739-9DFD-4732-8701-0E856D052D0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B3A0AB8-A254-442E-8CA0-B86D41E2AFF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EF19AC-5426-4D21-A5ED-B938E657F8F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2CDDC8-F530-49BE-8ED7-CE2153026C98}"/>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80E55F55-FD2D-42F9-9C1D-83179A9D6761}"/>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DC3D93B-32AF-4852-9783-5051DF860F94}"/>
              </a:ext>
            </a:extLst>
          </p:cNvPr>
          <p:cNvSpPr>
            <a:spLocks noGrp="1"/>
          </p:cNvSpPr>
          <p:nvPr>
            <p:ph type="sldNum" sz="quarter" idx="12"/>
          </p:nvPr>
        </p:nvSpPr>
        <p:spPr/>
        <p:txBody>
          <a:bodyPr/>
          <a:lstStyle>
            <a:lvl1pPr>
              <a:defRPr/>
            </a:lvl1pPr>
          </a:lstStyle>
          <a:p>
            <a:fld id="{C1A4CCFC-37C5-4336-8039-9D9A50947805}" type="slidenum">
              <a:rPr lang="en-US" altLang="en-US"/>
              <a:pPr/>
              <a:t>‹#›</a:t>
            </a:fld>
            <a:endParaRPr lang="en-US" altLang="en-US"/>
          </a:p>
        </p:txBody>
      </p:sp>
    </p:spTree>
    <p:extLst>
      <p:ext uri="{BB962C8B-B14F-4D97-AF65-F5344CB8AC3E}">
        <p14:creationId xmlns:p14="http://schemas.microsoft.com/office/powerpoint/2010/main" val="3117710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AE30B-A7D5-423C-B711-2D1E9AA2C6B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F564F3B-30DC-4282-B349-A133E47B45E0}"/>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68CC7EF-9124-4BAF-BE47-1F6F4E41393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D35108-4AE3-4CA3-A8B1-DA590B5B08AE}"/>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8085DD71-DAB9-437F-993B-F45469F4889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1607D38B-96C3-487A-A312-CE70F93EF3C1}"/>
              </a:ext>
            </a:extLst>
          </p:cNvPr>
          <p:cNvSpPr>
            <a:spLocks noGrp="1"/>
          </p:cNvSpPr>
          <p:nvPr>
            <p:ph type="sldNum" sz="quarter" idx="12"/>
          </p:nvPr>
        </p:nvSpPr>
        <p:spPr/>
        <p:txBody>
          <a:bodyPr/>
          <a:lstStyle>
            <a:lvl1pPr>
              <a:defRPr/>
            </a:lvl1pPr>
          </a:lstStyle>
          <a:p>
            <a:fld id="{5FD38C8D-4C16-4977-8B01-A2B7F1434D45}" type="slidenum">
              <a:rPr lang="en-US" altLang="en-US"/>
              <a:pPr/>
              <a:t>‹#›</a:t>
            </a:fld>
            <a:endParaRPr lang="en-US" altLang="en-US"/>
          </a:p>
        </p:txBody>
      </p:sp>
    </p:spTree>
    <p:extLst>
      <p:ext uri="{BB962C8B-B14F-4D97-AF65-F5344CB8AC3E}">
        <p14:creationId xmlns:p14="http://schemas.microsoft.com/office/powerpoint/2010/main" val="1746996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90980"/>
                <a:invGamma/>
              </a:schemeClr>
            </a:gs>
          </a:gsLst>
          <a:lin ang="5400000" scaled="1"/>
        </a:gradFill>
        <a:effectLst/>
      </p:bgPr>
    </p:bg>
    <p:spTree>
      <p:nvGrpSpPr>
        <p:cNvPr id="1" name=""/>
        <p:cNvGrpSpPr/>
        <p:nvPr/>
      </p:nvGrpSpPr>
      <p:grpSpPr>
        <a:xfrm>
          <a:off x="0" y="0"/>
          <a:ext cx="0" cy="0"/>
          <a:chOff x="0" y="0"/>
          <a:chExt cx="0" cy="0"/>
        </a:xfrm>
      </p:grpSpPr>
      <p:grpSp>
        <p:nvGrpSpPr>
          <p:cNvPr id="61442" name="Group 2">
            <a:extLst>
              <a:ext uri="{FF2B5EF4-FFF2-40B4-BE49-F238E27FC236}">
                <a16:creationId xmlns:a16="http://schemas.microsoft.com/office/drawing/2014/main" id="{F89A7AE5-C574-43EE-A1FC-B1DA886F65C8}"/>
              </a:ext>
            </a:extLst>
          </p:cNvPr>
          <p:cNvGrpSpPr>
            <a:grpSpLocks/>
          </p:cNvGrpSpPr>
          <p:nvPr/>
        </p:nvGrpSpPr>
        <p:grpSpPr bwMode="auto">
          <a:xfrm>
            <a:off x="0" y="1422400"/>
            <a:ext cx="9147175" cy="5435600"/>
            <a:chOff x="0" y="896"/>
            <a:chExt cx="5762" cy="3424"/>
          </a:xfrm>
        </p:grpSpPr>
        <p:grpSp>
          <p:nvGrpSpPr>
            <p:cNvPr id="61443" name="Group 3">
              <a:extLst>
                <a:ext uri="{FF2B5EF4-FFF2-40B4-BE49-F238E27FC236}">
                  <a16:creationId xmlns:a16="http://schemas.microsoft.com/office/drawing/2014/main" id="{7711FD9C-E20E-4231-B2DF-5BA48EB71609}"/>
                </a:ext>
              </a:extLst>
            </p:cNvPr>
            <p:cNvGrpSpPr>
              <a:grpSpLocks/>
            </p:cNvGrpSpPr>
            <p:nvPr userDrawn="1"/>
          </p:nvGrpSpPr>
          <p:grpSpPr bwMode="auto">
            <a:xfrm>
              <a:off x="20" y="896"/>
              <a:ext cx="5742" cy="3424"/>
              <a:chOff x="20" y="896"/>
              <a:chExt cx="5742" cy="3424"/>
            </a:xfrm>
          </p:grpSpPr>
          <p:sp>
            <p:nvSpPr>
              <p:cNvPr id="61444" name="Freeform 4">
                <a:extLst>
                  <a:ext uri="{FF2B5EF4-FFF2-40B4-BE49-F238E27FC236}">
                    <a16:creationId xmlns:a16="http://schemas.microsoft.com/office/drawing/2014/main" id="{0516B300-BC6E-4019-9AB9-E60BE057461E}"/>
                  </a:ext>
                </a:extLst>
              </p:cNvPr>
              <p:cNvSpPr>
                <a:spLocks/>
              </p:cNvSpPr>
              <p:nvPr userDrawn="1"/>
            </p:nvSpPr>
            <p:spPr bwMode="hidden">
              <a:xfrm>
                <a:off x="1399" y="1116"/>
                <a:ext cx="2815" cy="2110"/>
              </a:xfrm>
              <a:custGeom>
                <a:avLst/>
                <a:gdLst>
                  <a:gd name="T0" fmla="*/ 950 w 2815"/>
                  <a:gd name="T1" fmla="*/ 85 h 2110"/>
                  <a:gd name="T2" fmla="*/ 628 w 2815"/>
                  <a:gd name="T3" fmla="*/ 438 h 2110"/>
                  <a:gd name="T4" fmla="*/ 66 w 2815"/>
                  <a:gd name="T5" fmla="*/ 471 h 2110"/>
                  <a:gd name="T6" fmla="*/ 0 w 2815"/>
                  <a:gd name="T7" fmla="*/ 627 h 2110"/>
                  <a:gd name="T8" fmla="*/ 372 w 2815"/>
                  <a:gd name="T9" fmla="*/ 1026 h 2110"/>
                  <a:gd name="T10" fmla="*/ 611 w 2815"/>
                  <a:gd name="T11" fmla="*/ 902 h 2110"/>
                  <a:gd name="T12" fmla="*/ 992 w 2815"/>
                  <a:gd name="T13" fmla="*/ 1085 h 2110"/>
                  <a:gd name="T14" fmla="*/ 1116 w 2815"/>
                  <a:gd name="T15" fmla="*/ 1339 h 2110"/>
                  <a:gd name="T16" fmla="*/ 1083 w 2815"/>
                  <a:gd name="T17" fmla="*/ 1450 h 2110"/>
                  <a:gd name="T18" fmla="*/ 1124 w 2815"/>
                  <a:gd name="T19" fmla="*/ 1659 h 2110"/>
                  <a:gd name="T20" fmla="*/ 1149 w 2815"/>
                  <a:gd name="T21" fmla="*/ 1999 h 2110"/>
                  <a:gd name="T22" fmla="*/ 1463 w 2815"/>
                  <a:gd name="T23" fmla="*/ 2110 h 2110"/>
                  <a:gd name="T24" fmla="*/ 1686 w 2815"/>
                  <a:gd name="T25" fmla="*/ 2025 h 2110"/>
                  <a:gd name="T26" fmla="*/ 1603 w 2815"/>
                  <a:gd name="T27" fmla="*/ 1777 h 2110"/>
                  <a:gd name="T28" fmla="*/ 1991 w 2815"/>
                  <a:gd name="T29" fmla="*/ 1555 h 2110"/>
                  <a:gd name="T30" fmla="*/ 2281 w 2815"/>
                  <a:gd name="T31" fmla="*/ 1542 h 2110"/>
                  <a:gd name="T32" fmla="*/ 2446 w 2815"/>
                  <a:gd name="T33" fmla="*/ 1359 h 2110"/>
                  <a:gd name="T34" fmla="*/ 2361 w 2815"/>
                  <a:gd name="T35" fmla="*/ 1001 h 2110"/>
                  <a:gd name="T36" fmla="*/ 2606 w 2815"/>
                  <a:gd name="T37" fmla="*/ 893 h 2110"/>
                  <a:gd name="T38" fmla="*/ 2815 w 2815"/>
                  <a:gd name="T39" fmla="*/ 454 h 2110"/>
                  <a:gd name="T40" fmla="*/ 2518 w 2815"/>
                  <a:gd name="T41" fmla="*/ 0 h 2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445" name="Freeform 5">
                <a:extLst>
                  <a:ext uri="{FF2B5EF4-FFF2-40B4-BE49-F238E27FC236}">
                    <a16:creationId xmlns:a16="http://schemas.microsoft.com/office/drawing/2014/main" id="{16DA4E7B-042A-44D8-9A8B-7BD08D77DA58}"/>
                  </a:ext>
                </a:extLst>
              </p:cNvPr>
              <p:cNvSpPr>
                <a:spLocks/>
              </p:cNvSpPr>
              <p:nvPr userDrawn="1"/>
            </p:nvSpPr>
            <p:spPr bwMode="hidden">
              <a:xfrm>
                <a:off x="672" y="1116"/>
                <a:ext cx="3966" cy="2366"/>
              </a:xfrm>
              <a:custGeom>
                <a:avLst/>
                <a:gdLst>
                  <a:gd name="T0" fmla="*/ 1423 w 3966"/>
                  <a:gd name="T1" fmla="*/ 65 h 2366"/>
                  <a:gd name="T2" fmla="*/ 1148 w 3966"/>
                  <a:gd name="T3" fmla="*/ 262 h 2366"/>
                  <a:gd name="T4" fmla="*/ 934 w 3966"/>
                  <a:gd name="T5" fmla="*/ 216 h 2366"/>
                  <a:gd name="T6" fmla="*/ 529 w 3966"/>
                  <a:gd name="T7" fmla="*/ 314 h 2366"/>
                  <a:gd name="T8" fmla="*/ 174 w 3966"/>
                  <a:gd name="T9" fmla="*/ 327 h 2366"/>
                  <a:gd name="T10" fmla="*/ 0 w 3966"/>
                  <a:gd name="T11" fmla="*/ 628 h 2366"/>
                  <a:gd name="T12" fmla="*/ 91 w 3966"/>
                  <a:gd name="T13" fmla="*/ 726 h 2366"/>
                  <a:gd name="T14" fmla="*/ 231 w 3966"/>
                  <a:gd name="T15" fmla="*/ 654 h 2366"/>
                  <a:gd name="T16" fmla="*/ 430 w 3966"/>
                  <a:gd name="T17" fmla="*/ 687 h 2366"/>
                  <a:gd name="T18" fmla="*/ 504 w 3966"/>
                  <a:gd name="T19" fmla="*/ 850 h 2366"/>
                  <a:gd name="T20" fmla="*/ 347 w 3966"/>
                  <a:gd name="T21" fmla="*/ 1020 h 2366"/>
                  <a:gd name="T22" fmla="*/ 529 w 3966"/>
                  <a:gd name="T23" fmla="*/ 1144 h 2366"/>
                  <a:gd name="T24" fmla="*/ 727 w 3966"/>
                  <a:gd name="T25" fmla="*/ 1105 h 2366"/>
                  <a:gd name="T26" fmla="*/ 901 w 3966"/>
                  <a:gd name="T27" fmla="*/ 1216 h 2366"/>
                  <a:gd name="T28" fmla="*/ 1256 w 3966"/>
                  <a:gd name="T29" fmla="*/ 1229 h 2366"/>
                  <a:gd name="T30" fmla="*/ 1611 w 3966"/>
                  <a:gd name="T31" fmla="*/ 1425 h 2366"/>
                  <a:gd name="T32" fmla="*/ 1694 w 3966"/>
                  <a:gd name="T33" fmla="*/ 1673 h 2366"/>
                  <a:gd name="T34" fmla="*/ 1619 w 3966"/>
                  <a:gd name="T35" fmla="*/ 2118 h 2366"/>
                  <a:gd name="T36" fmla="*/ 1694 w 3966"/>
                  <a:gd name="T37" fmla="*/ 2268 h 2366"/>
                  <a:gd name="T38" fmla="*/ 2132 w 3966"/>
                  <a:gd name="T39" fmla="*/ 2242 h 2366"/>
                  <a:gd name="T40" fmla="*/ 2289 w 3966"/>
                  <a:gd name="T41" fmla="*/ 2366 h 2366"/>
                  <a:gd name="T42" fmla="*/ 2594 w 3966"/>
                  <a:gd name="T43" fmla="*/ 2046 h 2366"/>
                  <a:gd name="T44" fmla="*/ 2537 w 3966"/>
                  <a:gd name="T45" fmla="*/ 1817 h 2366"/>
                  <a:gd name="T46" fmla="*/ 2818 w 3966"/>
                  <a:gd name="T47" fmla="*/ 1673 h 2366"/>
                  <a:gd name="T48" fmla="*/ 3016 w 3966"/>
                  <a:gd name="T49" fmla="*/ 1719 h 2366"/>
                  <a:gd name="T50" fmla="*/ 3280 w 3966"/>
                  <a:gd name="T51" fmla="*/ 1615 h 2366"/>
                  <a:gd name="T52" fmla="*/ 3405 w 3966"/>
                  <a:gd name="T53" fmla="*/ 1174 h 2366"/>
                  <a:gd name="T54" fmla="*/ 3643 w 3966"/>
                  <a:gd name="T55" fmla="*/ 922 h 2366"/>
                  <a:gd name="T56" fmla="*/ 3966 w 3966"/>
                  <a:gd name="T57" fmla="*/ 896 h 2366"/>
                  <a:gd name="T58" fmla="*/ 3908 w 3966"/>
                  <a:gd name="T59" fmla="*/ 733 h 2366"/>
                  <a:gd name="T60" fmla="*/ 3669 w 3966"/>
                  <a:gd name="T61" fmla="*/ 563 h 2366"/>
                  <a:gd name="T62" fmla="*/ 3817 w 3966"/>
                  <a:gd name="T63" fmla="*/ 210 h 2366"/>
                  <a:gd name="T64" fmla="*/ 3590 w 3966"/>
                  <a:gd name="T65" fmla="*/ 0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446" name="Freeform 6">
                <a:extLst>
                  <a:ext uri="{FF2B5EF4-FFF2-40B4-BE49-F238E27FC236}">
                    <a16:creationId xmlns:a16="http://schemas.microsoft.com/office/drawing/2014/main" id="{85A354DF-EB10-45C5-A554-BBF521C21C72}"/>
                  </a:ext>
                </a:extLst>
              </p:cNvPr>
              <p:cNvSpPr>
                <a:spLocks/>
              </p:cNvSpPr>
              <p:nvPr userDrawn="1"/>
            </p:nvSpPr>
            <p:spPr bwMode="hidden">
              <a:xfrm>
                <a:off x="20" y="1069"/>
                <a:ext cx="5732" cy="3107"/>
              </a:xfrm>
              <a:custGeom>
                <a:avLst/>
                <a:gdLst>
                  <a:gd name="T0" fmla="*/ 81 w 5732"/>
                  <a:gd name="T1" fmla="*/ 0 h 3107"/>
                  <a:gd name="T2" fmla="*/ 133 w 5732"/>
                  <a:gd name="T3" fmla="*/ 328 h 3107"/>
                  <a:gd name="T4" fmla="*/ 0 w 5732"/>
                  <a:gd name="T5" fmla="*/ 666 h 3107"/>
                  <a:gd name="T6" fmla="*/ 83 w 5732"/>
                  <a:gd name="T7" fmla="*/ 1221 h 3107"/>
                  <a:gd name="T8" fmla="*/ 413 w 5732"/>
                  <a:gd name="T9" fmla="*/ 1515 h 3107"/>
                  <a:gd name="T10" fmla="*/ 881 w 5732"/>
                  <a:gd name="T11" fmla="*/ 1700 h 3107"/>
                  <a:gd name="T12" fmla="*/ 1440 w 5732"/>
                  <a:gd name="T13" fmla="*/ 1651 h 3107"/>
                  <a:gd name="T14" fmla="*/ 1755 w 5732"/>
                  <a:gd name="T15" fmla="*/ 1940 h 3107"/>
                  <a:gd name="T16" fmla="*/ 1653 w 5732"/>
                  <a:gd name="T17" fmla="*/ 2126 h 3107"/>
                  <a:gd name="T18" fmla="*/ 1136 w 5732"/>
                  <a:gd name="T19" fmla="*/ 2142 h 3107"/>
                  <a:gd name="T20" fmla="*/ 911 w 5732"/>
                  <a:gd name="T21" fmla="*/ 2021 h 3107"/>
                  <a:gd name="T22" fmla="*/ 739 w 5732"/>
                  <a:gd name="T23" fmla="*/ 2142 h 3107"/>
                  <a:gd name="T24" fmla="*/ 954 w 5732"/>
                  <a:gd name="T25" fmla="*/ 2524 h 3107"/>
                  <a:gd name="T26" fmla="*/ 973 w 5732"/>
                  <a:gd name="T27" fmla="*/ 2905 h 3107"/>
                  <a:gd name="T28" fmla="*/ 1511 w 5732"/>
                  <a:gd name="T29" fmla="*/ 3107 h 3107"/>
                  <a:gd name="T30" fmla="*/ 1644 w 5732"/>
                  <a:gd name="T31" fmla="*/ 2922 h 3107"/>
                  <a:gd name="T32" fmla="*/ 2077 w 5732"/>
                  <a:gd name="T33" fmla="*/ 2797 h 3107"/>
                  <a:gd name="T34" fmla="*/ 2610 w 5732"/>
                  <a:gd name="T35" fmla="*/ 2962 h 3107"/>
                  <a:gd name="T36" fmla="*/ 3222 w 5732"/>
                  <a:gd name="T37" fmla="*/ 2812 h 3107"/>
                  <a:gd name="T38" fmla="*/ 3443 w 5732"/>
                  <a:gd name="T39" fmla="*/ 2922 h 3107"/>
                  <a:gd name="T40" fmla="*/ 3861 w 5732"/>
                  <a:gd name="T41" fmla="*/ 2648 h 3107"/>
                  <a:gd name="T42" fmla="*/ 4125 w 5732"/>
                  <a:gd name="T43" fmla="*/ 2311 h 3107"/>
                  <a:gd name="T44" fmla="*/ 4369 w 5732"/>
                  <a:gd name="T45" fmla="*/ 2318 h 3107"/>
                  <a:gd name="T46" fmla="*/ 4554 w 5732"/>
                  <a:gd name="T47" fmla="*/ 2445 h 3107"/>
                  <a:gd name="T48" fmla="*/ 5015 w 5732"/>
                  <a:gd name="T49" fmla="*/ 2142 h 3107"/>
                  <a:gd name="T50" fmla="*/ 5404 w 5732"/>
                  <a:gd name="T51" fmla="*/ 2185 h 3107"/>
                  <a:gd name="T52" fmla="*/ 5732 w 5732"/>
                  <a:gd name="T53" fmla="*/ 2069 h 3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447" name="Freeform 7">
                <a:extLst>
                  <a:ext uri="{FF2B5EF4-FFF2-40B4-BE49-F238E27FC236}">
                    <a16:creationId xmlns:a16="http://schemas.microsoft.com/office/drawing/2014/main" id="{C92BC85B-A427-4B14-9411-EF5574EC37B2}"/>
                  </a:ext>
                </a:extLst>
              </p:cNvPr>
              <p:cNvSpPr>
                <a:spLocks/>
              </p:cNvSpPr>
              <p:nvPr userDrawn="1"/>
            </p:nvSpPr>
            <p:spPr bwMode="hidden">
              <a:xfrm>
                <a:off x="242" y="1145"/>
                <a:ext cx="5512" cy="2760"/>
              </a:xfrm>
              <a:custGeom>
                <a:avLst/>
                <a:gdLst>
                  <a:gd name="T0" fmla="*/ 240 w 5512"/>
                  <a:gd name="T1" fmla="*/ 0 h 2760"/>
                  <a:gd name="T2" fmla="*/ 0 w 5512"/>
                  <a:gd name="T3" fmla="*/ 336 h 2760"/>
                  <a:gd name="T4" fmla="*/ 82 w 5512"/>
                  <a:gd name="T5" fmla="*/ 821 h 2760"/>
                  <a:gd name="T6" fmla="*/ 243 w 5512"/>
                  <a:gd name="T7" fmla="*/ 873 h 2760"/>
                  <a:gd name="T8" fmla="*/ 473 w 5512"/>
                  <a:gd name="T9" fmla="*/ 1087 h 2760"/>
                  <a:gd name="T10" fmla="*/ 557 w 5512"/>
                  <a:gd name="T11" fmla="*/ 1441 h 2760"/>
                  <a:gd name="T12" fmla="*/ 839 w 5512"/>
                  <a:gd name="T13" fmla="*/ 1499 h 2760"/>
                  <a:gd name="T14" fmla="*/ 1258 w 5512"/>
                  <a:gd name="T15" fmla="*/ 1349 h 2760"/>
                  <a:gd name="T16" fmla="*/ 1307 w 5512"/>
                  <a:gd name="T17" fmla="*/ 1493 h 2760"/>
                  <a:gd name="T18" fmla="*/ 1621 w 5512"/>
                  <a:gd name="T19" fmla="*/ 1513 h 2760"/>
                  <a:gd name="T20" fmla="*/ 1862 w 5512"/>
                  <a:gd name="T21" fmla="*/ 1865 h 2760"/>
                  <a:gd name="T22" fmla="*/ 1668 w 5512"/>
                  <a:gd name="T23" fmla="*/ 2166 h 2760"/>
                  <a:gd name="T24" fmla="*/ 1308 w 5512"/>
                  <a:gd name="T25" fmla="*/ 2217 h 2760"/>
                  <a:gd name="T26" fmla="*/ 992 w 5512"/>
                  <a:gd name="T27" fmla="*/ 2172 h 2760"/>
                  <a:gd name="T28" fmla="*/ 903 w 5512"/>
                  <a:gd name="T29" fmla="*/ 2244 h 2760"/>
                  <a:gd name="T30" fmla="*/ 1008 w 5512"/>
                  <a:gd name="T31" fmla="*/ 2415 h 2760"/>
                  <a:gd name="T32" fmla="*/ 992 w 5512"/>
                  <a:gd name="T33" fmla="*/ 2538 h 2760"/>
                  <a:gd name="T34" fmla="*/ 1137 w 5512"/>
                  <a:gd name="T35" fmla="*/ 2760 h 2760"/>
                  <a:gd name="T36" fmla="*/ 1661 w 5512"/>
                  <a:gd name="T37" fmla="*/ 2623 h 2760"/>
                  <a:gd name="T38" fmla="*/ 1725 w 5512"/>
                  <a:gd name="T39" fmla="*/ 2492 h 2760"/>
                  <a:gd name="T40" fmla="*/ 1895 w 5512"/>
                  <a:gd name="T41" fmla="*/ 2551 h 2760"/>
                  <a:gd name="T42" fmla="*/ 2338 w 5512"/>
                  <a:gd name="T43" fmla="*/ 2448 h 2760"/>
                  <a:gd name="T44" fmla="*/ 2443 w 5512"/>
                  <a:gd name="T45" fmla="*/ 2714 h 2760"/>
                  <a:gd name="T46" fmla="*/ 2870 w 5512"/>
                  <a:gd name="T47" fmla="*/ 2541 h 2760"/>
                  <a:gd name="T48" fmla="*/ 3264 w 5512"/>
                  <a:gd name="T49" fmla="*/ 2591 h 2760"/>
                  <a:gd name="T50" fmla="*/ 3522 w 5512"/>
                  <a:gd name="T51" fmla="*/ 2427 h 2760"/>
                  <a:gd name="T52" fmla="*/ 3594 w 5512"/>
                  <a:gd name="T53" fmla="*/ 2081 h 2760"/>
                  <a:gd name="T54" fmla="*/ 4013 w 5512"/>
                  <a:gd name="T55" fmla="*/ 2087 h 2760"/>
                  <a:gd name="T56" fmla="*/ 4070 w 5512"/>
                  <a:gd name="T57" fmla="*/ 1924 h 2760"/>
                  <a:gd name="T58" fmla="*/ 4239 w 5512"/>
                  <a:gd name="T59" fmla="*/ 1931 h 2760"/>
                  <a:gd name="T60" fmla="*/ 4465 w 5512"/>
                  <a:gd name="T61" fmla="*/ 2094 h 2760"/>
                  <a:gd name="T62" fmla="*/ 4836 w 5512"/>
                  <a:gd name="T63" fmla="*/ 1814 h 2760"/>
                  <a:gd name="T64" fmla="*/ 5225 w 5512"/>
                  <a:gd name="T65" fmla="*/ 1785 h 2760"/>
                  <a:gd name="T66" fmla="*/ 5367 w 5512"/>
                  <a:gd name="T67" fmla="*/ 1571 h 2760"/>
                  <a:gd name="T68" fmla="*/ 5512 w 5512"/>
                  <a:gd name="T69" fmla="*/ 1585 h 27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448" name="Freeform 8">
                <a:extLst>
                  <a:ext uri="{FF2B5EF4-FFF2-40B4-BE49-F238E27FC236}">
                    <a16:creationId xmlns:a16="http://schemas.microsoft.com/office/drawing/2014/main" id="{A66AAA28-D488-471F-9F16-3D5ACDD6D154}"/>
                  </a:ext>
                </a:extLst>
              </p:cNvPr>
              <p:cNvSpPr>
                <a:spLocks/>
              </p:cNvSpPr>
              <p:nvPr userDrawn="1"/>
            </p:nvSpPr>
            <p:spPr bwMode="hidden">
              <a:xfrm>
                <a:off x="4840" y="984"/>
                <a:ext cx="790" cy="1189"/>
              </a:xfrm>
              <a:custGeom>
                <a:avLst/>
                <a:gdLst>
                  <a:gd name="T0" fmla="*/ 139 w 790"/>
                  <a:gd name="T1" fmla="*/ 0 h 1189"/>
                  <a:gd name="T2" fmla="*/ 210 w 790"/>
                  <a:gd name="T3" fmla="*/ 233 h 1189"/>
                  <a:gd name="T4" fmla="*/ 159 w 790"/>
                  <a:gd name="T5" fmla="*/ 643 h 1189"/>
                  <a:gd name="T6" fmla="*/ 454 w 790"/>
                  <a:gd name="T7" fmla="*/ 771 h 1189"/>
                  <a:gd name="T8" fmla="*/ 605 w 790"/>
                  <a:gd name="T9" fmla="*/ 1046 h 1189"/>
                  <a:gd name="T10" fmla="*/ 790 w 790"/>
                  <a:gd name="T11" fmla="*/ 1189 h 1189"/>
                  <a:gd name="T12" fmla="*/ 540 w 790"/>
                  <a:gd name="T13" fmla="*/ 1111 h 1189"/>
                  <a:gd name="T14" fmla="*/ 363 w 790"/>
                  <a:gd name="T15" fmla="*/ 883 h 1189"/>
                  <a:gd name="T16" fmla="*/ 139 w 790"/>
                  <a:gd name="T17" fmla="*/ 852 h 1189"/>
                  <a:gd name="T18" fmla="*/ 0 w 790"/>
                  <a:gd name="T19" fmla="*/ 499 h 1189"/>
                  <a:gd name="T20" fmla="*/ 48 w 790"/>
                  <a:gd name="T21" fmla="*/ 209 h 1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449" name="Freeform 9">
                <a:extLst>
                  <a:ext uri="{FF2B5EF4-FFF2-40B4-BE49-F238E27FC236}">
                    <a16:creationId xmlns:a16="http://schemas.microsoft.com/office/drawing/2014/main" id="{02DA37CE-1935-4C07-9DF4-10203D78E1FE}"/>
                  </a:ext>
                </a:extLst>
              </p:cNvPr>
              <p:cNvSpPr>
                <a:spLocks/>
              </p:cNvSpPr>
              <p:nvPr userDrawn="1"/>
            </p:nvSpPr>
            <p:spPr bwMode="hidden">
              <a:xfrm>
                <a:off x="5173" y="896"/>
                <a:ext cx="579" cy="1117"/>
              </a:xfrm>
              <a:custGeom>
                <a:avLst/>
                <a:gdLst>
                  <a:gd name="T0" fmla="*/ 0 w 579"/>
                  <a:gd name="T1" fmla="*/ 0 h 1117"/>
                  <a:gd name="T2" fmla="*/ 128 w 579"/>
                  <a:gd name="T3" fmla="*/ 328 h 1117"/>
                  <a:gd name="T4" fmla="*/ 9 w 579"/>
                  <a:gd name="T5" fmla="*/ 659 h 1117"/>
                  <a:gd name="T6" fmla="*/ 40 w 579"/>
                  <a:gd name="T7" fmla="*/ 763 h 1117"/>
                  <a:gd name="T8" fmla="*/ 234 w 579"/>
                  <a:gd name="T9" fmla="*/ 739 h 1117"/>
                  <a:gd name="T10" fmla="*/ 344 w 579"/>
                  <a:gd name="T11" fmla="*/ 1055 h 1117"/>
                  <a:gd name="T12" fmla="*/ 579 w 579"/>
                  <a:gd name="T13" fmla="*/ 1117 h 1117"/>
                </a:gdLst>
                <a:ahLst/>
                <a:cxnLst>
                  <a:cxn ang="0">
                    <a:pos x="T0" y="T1"/>
                  </a:cxn>
                  <a:cxn ang="0">
                    <a:pos x="T2" y="T3"/>
                  </a:cxn>
                  <a:cxn ang="0">
                    <a:pos x="T4" y="T5"/>
                  </a:cxn>
                  <a:cxn ang="0">
                    <a:pos x="T6" y="T7"/>
                  </a:cxn>
                  <a:cxn ang="0">
                    <a:pos x="T8" y="T9"/>
                  </a:cxn>
                  <a:cxn ang="0">
                    <a:pos x="T10" y="T11"/>
                  </a:cxn>
                  <a:cxn ang="0">
                    <a:pos x="T12" y="T13"/>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450" name="Freeform 10">
                <a:extLst>
                  <a:ext uri="{FF2B5EF4-FFF2-40B4-BE49-F238E27FC236}">
                    <a16:creationId xmlns:a16="http://schemas.microsoft.com/office/drawing/2014/main" id="{3E80545C-43EE-4AB1-AF32-23BE385E087F}"/>
                  </a:ext>
                </a:extLst>
              </p:cNvPr>
              <p:cNvSpPr>
                <a:spLocks/>
              </p:cNvSpPr>
              <p:nvPr userDrawn="1"/>
            </p:nvSpPr>
            <p:spPr bwMode="hidden">
              <a:xfrm>
                <a:off x="3291" y="968"/>
                <a:ext cx="2471" cy="2396"/>
              </a:xfrm>
              <a:custGeom>
                <a:avLst/>
                <a:gdLst>
                  <a:gd name="T0" fmla="*/ 1118 w 2471"/>
                  <a:gd name="T1" fmla="*/ 0 h 2396"/>
                  <a:gd name="T2" fmla="*/ 1179 w 2471"/>
                  <a:gd name="T3" fmla="*/ 225 h 2396"/>
                  <a:gd name="T4" fmla="*/ 1393 w 2471"/>
                  <a:gd name="T5" fmla="*/ 339 h 2396"/>
                  <a:gd name="T6" fmla="*/ 1404 w 2471"/>
                  <a:gd name="T7" fmla="*/ 548 h 2396"/>
                  <a:gd name="T8" fmla="*/ 1342 w 2471"/>
                  <a:gd name="T9" fmla="*/ 732 h 2396"/>
                  <a:gd name="T10" fmla="*/ 1434 w 2471"/>
                  <a:gd name="T11" fmla="*/ 925 h 2396"/>
                  <a:gd name="T12" fmla="*/ 1455 w 2471"/>
                  <a:gd name="T13" fmla="*/ 1109 h 2396"/>
                  <a:gd name="T14" fmla="*/ 1311 w 2471"/>
                  <a:gd name="T15" fmla="*/ 1142 h 2396"/>
                  <a:gd name="T16" fmla="*/ 926 w 2471"/>
                  <a:gd name="T17" fmla="*/ 1384 h 2396"/>
                  <a:gd name="T18" fmla="*/ 975 w 2471"/>
                  <a:gd name="T19" fmla="*/ 1456 h 2396"/>
                  <a:gd name="T20" fmla="*/ 956 w 2471"/>
                  <a:gd name="T21" fmla="*/ 1624 h 2396"/>
                  <a:gd name="T22" fmla="*/ 782 w 2471"/>
                  <a:gd name="T23" fmla="*/ 1817 h 2396"/>
                  <a:gd name="T24" fmla="*/ 539 w 2471"/>
                  <a:gd name="T25" fmla="*/ 1978 h 2396"/>
                  <a:gd name="T26" fmla="*/ 152 w 2471"/>
                  <a:gd name="T27" fmla="*/ 2026 h 2396"/>
                  <a:gd name="T28" fmla="*/ 19 w 2471"/>
                  <a:gd name="T29" fmla="*/ 2251 h 2396"/>
                  <a:gd name="T30" fmla="*/ 0 w 2471"/>
                  <a:gd name="T31" fmla="*/ 2396 h 2396"/>
                  <a:gd name="T32" fmla="*/ 213 w 2471"/>
                  <a:gd name="T33" fmla="*/ 2179 h 2396"/>
                  <a:gd name="T34" fmla="*/ 629 w 2471"/>
                  <a:gd name="T35" fmla="*/ 2090 h 2396"/>
                  <a:gd name="T36" fmla="*/ 894 w 2471"/>
                  <a:gd name="T37" fmla="*/ 1906 h 2396"/>
                  <a:gd name="T38" fmla="*/ 1230 w 2471"/>
                  <a:gd name="T39" fmla="*/ 1986 h 2396"/>
                  <a:gd name="T40" fmla="*/ 1668 w 2471"/>
                  <a:gd name="T41" fmla="*/ 1906 h 2396"/>
                  <a:gd name="T42" fmla="*/ 1983 w 2471"/>
                  <a:gd name="T43" fmla="*/ 1745 h 2396"/>
                  <a:gd name="T44" fmla="*/ 2014 w 2471"/>
                  <a:gd name="T45" fmla="*/ 1600 h 2396"/>
                  <a:gd name="T46" fmla="*/ 2237 w 2471"/>
                  <a:gd name="T47" fmla="*/ 1496 h 2396"/>
                  <a:gd name="T48" fmla="*/ 2359 w 2471"/>
                  <a:gd name="T49" fmla="*/ 1552 h 2396"/>
                  <a:gd name="T50" fmla="*/ 2471 w 2471"/>
                  <a:gd name="T51" fmla="*/ 1479 h 2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451" name="Freeform 11">
                <a:extLst>
                  <a:ext uri="{FF2B5EF4-FFF2-40B4-BE49-F238E27FC236}">
                    <a16:creationId xmlns:a16="http://schemas.microsoft.com/office/drawing/2014/main" id="{A65276B7-B502-4B7B-B193-3AC1C4720706}"/>
                  </a:ext>
                </a:extLst>
              </p:cNvPr>
              <p:cNvSpPr>
                <a:spLocks/>
              </p:cNvSpPr>
              <p:nvPr userDrawn="1"/>
            </p:nvSpPr>
            <p:spPr bwMode="hidden">
              <a:xfrm>
                <a:off x="2366" y="1067"/>
                <a:ext cx="1399" cy="1349"/>
              </a:xfrm>
              <a:custGeom>
                <a:avLst/>
                <a:gdLst>
                  <a:gd name="T0" fmla="*/ 620 w 1399"/>
                  <a:gd name="T1" fmla="*/ 155 h 1349"/>
                  <a:gd name="T2" fmla="*/ 421 w 1399"/>
                  <a:gd name="T3" fmla="*/ 155 h 1349"/>
                  <a:gd name="T4" fmla="*/ 205 w 1399"/>
                  <a:gd name="T5" fmla="*/ 507 h 1349"/>
                  <a:gd name="T6" fmla="*/ 0 w 1399"/>
                  <a:gd name="T7" fmla="*/ 673 h 1349"/>
                  <a:gd name="T8" fmla="*/ 487 w 1399"/>
                  <a:gd name="T9" fmla="*/ 783 h 1349"/>
                  <a:gd name="T10" fmla="*/ 425 w 1399"/>
                  <a:gd name="T11" fmla="*/ 1009 h 1349"/>
                  <a:gd name="T12" fmla="*/ 617 w 1399"/>
                  <a:gd name="T13" fmla="*/ 1086 h 1349"/>
                  <a:gd name="T14" fmla="*/ 498 w 1399"/>
                  <a:gd name="T15" fmla="*/ 1349 h 1349"/>
                  <a:gd name="T16" fmla="*/ 961 w 1399"/>
                  <a:gd name="T17" fmla="*/ 1035 h 1349"/>
                  <a:gd name="T18" fmla="*/ 926 w 1399"/>
                  <a:gd name="T19" fmla="*/ 776 h 1349"/>
                  <a:gd name="T20" fmla="*/ 1181 w 1399"/>
                  <a:gd name="T21" fmla="*/ 749 h 1349"/>
                  <a:gd name="T22" fmla="*/ 1399 w 1399"/>
                  <a:gd name="T23" fmla="*/ 601 h 1349"/>
                  <a:gd name="T24" fmla="*/ 1315 w 1399"/>
                  <a:gd name="T25" fmla="*/ 416 h 1349"/>
                  <a:gd name="T26" fmla="*/ 1341 w 1399"/>
                  <a:gd name="T27" fmla="*/ 196 h 1349"/>
                  <a:gd name="T28" fmla="*/ 1171 w 1399"/>
                  <a:gd name="T29" fmla="*/ 164 h 1349"/>
                  <a:gd name="T30" fmla="*/ 928 w 1399"/>
                  <a:gd name="T31" fmla="*/ 0 h 1349"/>
                  <a:gd name="T32" fmla="*/ 620 w 1399"/>
                  <a:gd name="T33" fmla="*/ 155 h 1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452" name="Freeform 12">
                <a:extLst>
                  <a:ext uri="{FF2B5EF4-FFF2-40B4-BE49-F238E27FC236}">
                    <a16:creationId xmlns:a16="http://schemas.microsoft.com/office/drawing/2014/main" id="{FE91FF74-769C-4598-92CC-07A3F6E5F745}"/>
                  </a:ext>
                </a:extLst>
              </p:cNvPr>
              <p:cNvSpPr>
                <a:spLocks/>
              </p:cNvSpPr>
              <p:nvPr userDrawn="1"/>
            </p:nvSpPr>
            <p:spPr bwMode="hidden">
              <a:xfrm>
                <a:off x="4275" y="2031"/>
                <a:ext cx="1256" cy="810"/>
              </a:xfrm>
              <a:custGeom>
                <a:avLst/>
                <a:gdLst>
                  <a:gd name="T0" fmla="*/ 719 w 1256"/>
                  <a:gd name="T1" fmla="*/ 183 h 810"/>
                  <a:gd name="T2" fmla="*/ 760 w 1256"/>
                  <a:gd name="T3" fmla="*/ 33 h 810"/>
                  <a:gd name="T4" fmla="*/ 884 w 1256"/>
                  <a:gd name="T5" fmla="*/ 0 h 810"/>
                  <a:gd name="T6" fmla="*/ 983 w 1256"/>
                  <a:gd name="T7" fmla="*/ 78 h 810"/>
                  <a:gd name="T8" fmla="*/ 1082 w 1256"/>
                  <a:gd name="T9" fmla="*/ 248 h 810"/>
                  <a:gd name="T10" fmla="*/ 1256 w 1256"/>
                  <a:gd name="T11" fmla="*/ 229 h 810"/>
                  <a:gd name="T12" fmla="*/ 1248 w 1256"/>
                  <a:gd name="T13" fmla="*/ 359 h 810"/>
                  <a:gd name="T14" fmla="*/ 1016 w 1256"/>
                  <a:gd name="T15" fmla="*/ 431 h 810"/>
                  <a:gd name="T16" fmla="*/ 879 w 1256"/>
                  <a:gd name="T17" fmla="*/ 417 h 810"/>
                  <a:gd name="T18" fmla="*/ 719 w 1256"/>
                  <a:gd name="T19" fmla="*/ 481 h 810"/>
                  <a:gd name="T20" fmla="*/ 591 w 1256"/>
                  <a:gd name="T21" fmla="*/ 633 h 810"/>
                  <a:gd name="T22" fmla="*/ 423 w 1256"/>
                  <a:gd name="T23" fmla="*/ 537 h 810"/>
                  <a:gd name="T24" fmla="*/ 256 w 1256"/>
                  <a:gd name="T25" fmla="*/ 810 h 810"/>
                  <a:gd name="T26" fmla="*/ 66 w 1256"/>
                  <a:gd name="T27" fmla="*/ 764 h 810"/>
                  <a:gd name="T28" fmla="*/ 0 w 1256"/>
                  <a:gd name="T29" fmla="*/ 601 h 810"/>
                  <a:gd name="T30" fmla="*/ 157 w 1256"/>
                  <a:gd name="T31" fmla="*/ 483 h 810"/>
                  <a:gd name="T32" fmla="*/ 248 w 1256"/>
                  <a:gd name="T33" fmla="*/ 281 h 810"/>
                  <a:gd name="T34" fmla="*/ 438 w 1256"/>
                  <a:gd name="T35" fmla="*/ 150 h 810"/>
                  <a:gd name="T36" fmla="*/ 719 w 1256"/>
                  <a:gd name="T37" fmla="*/ 189 h 8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453" name="Freeform 13">
                <a:extLst>
                  <a:ext uri="{FF2B5EF4-FFF2-40B4-BE49-F238E27FC236}">
                    <a16:creationId xmlns:a16="http://schemas.microsoft.com/office/drawing/2014/main" id="{35B9F933-2DB3-4E3F-8034-B9A72988828B}"/>
                  </a:ext>
                </a:extLst>
              </p:cNvPr>
              <p:cNvSpPr>
                <a:spLocks/>
              </p:cNvSpPr>
              <p:nvPr userDrawn="1"/>
            </p:nvSpPr>
            <p:spPr bwMode="hidden">
              <a:xfrm>
                <a:off x="2914" y="3476"/>
                <a:ext cx="2848" cy="788"/>
              </a:xfrm>
              <a:custGeom>
                <a:avLst/>
                <a:gdLst>
                  <a:gd name="T0" fmla="*/ 2838 w 2848"/>
                  <a:gd name="T1" fmla="*/ 16 h 788"/>
                  <a:gd name="T2" fmla="*/ 2493 w 2848"/>
                  <a:gd name="T3" fmla="*/ 0 h 788"/>
                  <a:gd name="T4" fmla="*/ 2278 w 2848"/>
                  <a:gd name="T5" fmla="*/ 81 h 788"/>
                  <a:gd name="T6" fmla="*/ 1936 w 2848"/>
                  <a:gd name="T7" fmla="*/ 44 h 788"/>
                  <a:gd name="T8" fmla="*/ 1739 w 2848"/>
                  <a:gd name="T9" fmla="*/ 354 h 788"/>
                  <a:gd name="T10" fmla="*/ 1600 w 2848"/>
                  <a:gd name="T11" fmla="*/ 212 h 788"/>
                  <a:gd name="T12" fmla="*/ 1352 w 2848"/>
                  <a:gd name="T13" fmla="*/ 308 h 788"/>
                  <a:gd name="T14" fmla="*/ 1445 w 2848"/>
                  <a:gd name="T15" fmla="*/ 515 h 788"/>
                  <a:gd name="T16" fmla="*/ 1072 w 2848"/>
                  <a:gd name="T17" fmla="*/ 412 h 788"/>
                  <a:gd name="T18" fmla="*/ 888 w 2848"/>
                  <a:gd name="T19" fmla="*/ 540 h 788"/>
                  <a:gd name="T20" fmla="*/ 0 w 2848"/>
                  <a:gd name="T21" fmla="*/ 660 h 788"/>
                  <a:gd name="T22" fmla="*/ 288 w 2848"/>
                  <a:gd name="T23" fmla="*/ 788 h 788"/>
                  <a:gd name="T24" fmla="*/ 1040 w 2848"/>
                  <a:gd name="T25" fmla="*/ 676 h 788"/>
                  <a:gd name="T26" fmla="*/ 1272 w 2848"/>
                  <a:gd name="T27" fmla="*/ 748 h 788"/>
                  <a:gd name="T28" fmla="*/ 2096 w 2848"/>
                  <a:gd name="T29" fmla="*/ 691 h 788"/>
                  <a:gd name="T30" fmla="*/ 2320 w 2848"/>
                  <a:gd name="T31" fmla="*/ 748 h 788"/>
                  <a:gd name="T32" fmla="*/ 2456 w 2848"/>
                  <a:gd name="T33" fmla="*/ 596 h 788"/>
                  <a:gd name="T34" fmla="*/ 2712 w 2848"/>
                  <a:gd name="T35" fmla="*/ 716 h 788"/>
                  <a:gd name="T36" fmla="*/ 2716 w 2848"/>
                  <a:gd name="T37" fmla="*/ 339 h 788"/>
                  <a:gd name="T38" fmla="*/ 2848 w 2848"/>
                  <a:gd name="T39" fmla="*/ 258 h 7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454" name="Freeform 14">
                <a:extLst>
                  <a:ext uri="{FF2B5EF4-FFF2-40B4-BE49-F238E27FC236}">
                    <a16:creationId xmlns:a16="http://schemas.microsoft.com/office/drawing/2014/main" id="{78705615-F7A5-4DA1-A21B-BA865A5DB7AF}"/>
                  </a:ext>
                </a:extLst>
              </p:cNvPr>
              <p:cNvSpPr>
                <a:spLocks/>
              </p:cNvSpPr>
              <p:nvPr userDrawn="1"/>
            </p:nvSpPr>
            <p:spPr bwMode="hidden">
              <a:xfrm>
                <a:off x="5443" y="922"/>
                <a:ext cx="319" cy="854"/>
              </a:xfrm>
              <a:custGeom>
                <a:avLst/>
                <a:gdLst>
                  <a:gd name="T0" fmla="*/ 0 w 319"/>
                  <a:gd name="T1" fmla="*/ 0 h 854"/>
                  <a:gd name="T2" fmla="*/ 106 w 319"/>
                  <a:gd name="T3" fmla="*/ 313 h 854"/>
                  <a:gd name="T4" fmla="*/ 106 w 319"/>
                  <a:gd name="T5" fmla="*/ 634 h 854"/>
                  <a:gd name="T6" fmla="*/ 268 w 319"/>
                  <a:gd name="T7" fmla="*/ 854 h 854"/>
                  <a:gd name="T8" fmla="*/ 278 w 319"/>
                  <a:gd name="T9" fmla="*/ 577 h 854"/>
                  <a:gd name="T10" fmla="*/ 238 w 319"/>
                  <a:gd name="T11" fmla="*/ 400 h 854"/>
                  <a:gd name="T12" fmla="*/ 319 w 319"/>
                  <a:gd name="T13" fmla="*/ 240 h 854"/>
                </a:gdLst>
                <a:ahLst/>
                <a:cxnLst>
                  <a:cxn ang="0">
                    <a:pos x="T0" y="T1"/>
                  </a:cxn>
                  <a:cxn ang="0">
                    <a:pos x="T2" y="T3"/>
                  </a:cxn>
                  <a:cxn ang="0">
                    <a:pos x="T4" y="T5"/>
                  </a:cxn>
                  <a:cxn ang="0">
                    <a:pos x="T6" y="T7"/>
                  </a:cxn>
                  <a:cxn ang="0">
                    <a:pos x="T8" y="T9"/>
                  </a:cxn>
                  <a:cxn ang="0">
                    <a:pos x="T10" y="T11"/>
                  </a:cxn>
                  <a:cxn ang="0">
                    <a:pos x="T12" y="T13"/>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455" name="Freeform 15">
                <a:extLst>
                  <a:ext uri="{FF2B5EF4-FFF2-40B4-BE49-F238E27FC236}">
                    <a16:creationId xmlns:a16="http://schemas.microsoft.com/office/drawing/2014/main" id="{F43079B4-57C3-4F3F-9289-B1AE15C6ACB3}"/>
                  </a:ext>
                </a:extLst>
              </p:cNvPr>
              <p:cNvSpPr>
                <a:spLocks/>
              </p:cNvSpPr>
              <p:nvPr userDrawn="1"/>
            </p:nvSpPr>
            <p:spPr bwMode="hidden">
              <a:xfrm>
                <a:off x="4954" y="3568"/>
                <a:ext cx="646" cy="392"/>
              </a:xfrm>
              <a:custGeom>
                <a:avLst/>
                <a:gdLst>
                  <a:gd name="T0" fmla="*/ 504 w 646"/>
                  <a:gd name="T1" fmla="*/ 0 h 392"/>
                  <a:gd name="T2" fmla="*/ 320 w 646"/>
                  <a:gd name="T3" fmla="*/ 61 h 392"/>
                  <a:gd name="T4" fmla="*/ 238 w 646"/>
                  <a:gd name="T5" fmla="*/ 109 h 392"/>
                  <a:gd name="T6" fmla="*/ 144 w 646"/>
                  <a:gd name="T7" fmla="*/ 216 h 392"/>
                  <a:gd name="T8" fmla="*/ 0 w 646"/>
                  <a:gd name="T9" fmla="*/ 392 h 392"/>
                  <a:gd name="T10" fmla="*/ 360 w 646"/>
                  <a:gd name="T11" fmla="*/ 263 h 392"/>
                  <a:gd name="T12" fmla="*/ 432 w 646"/>
                  <a:gd name="T13" fmla="*/ 182 h 392"/>
                  <a:gd name="T14" fmla="*/ 646 w 646"/>
                  <a:gd name="T15" fmla="*/ 142 h 392"/>
                  <a:gd name="T16" fmla="*/ 504 w 646"/>
                  <a:gd name="T17" fmla="*/ 0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456" name="Freeform 16">
                <a:extLst>
                  <a:ext uri="{FF2B5EF4-FFF2-40B4-BE49-F238E27FC236}">
                    <a16:creationId xmlns:a16="http://schemas.microsoft.com/office/drawing/2014/main" id="{AF16D38D-FBE2-45B5-8688-50A10FC0B927}"/>
                  </a:ext>
                </a:extLst>
              </p:cNvPr>
              <p:cNvSpPr>
                <a:spLocks/>
              </p:cNvSpPr>
              <p:nvPr userDrawn="1"/>
            </p:nvSpPr>
            <p:spPr bwMode="hidden">
              <a:xfrm>
                <a:off x="50" y="2400"/>
                <a:ext cx="2736" cy="1920"/>
              </a:xfrm>
              <a:custGeom>
                <a:avLst/>
                <a:gdLst>
                  <a:gd name="T0" fmla="*/ 0 w 2736"/>
                  <a:gd name="T1" fmla="*/ 0 h 1920"/>
                  <a:gd name="T2" fmla="*/ 96 w 2736"/>
                  <a:gd name="T3" fmla="*/ 336 h 1920"/>
                  <a:gd name="T4" fmla="*/ 384 w 2736"/>
                  <a:gd name="T5" fmla="*/ 384 h 1920"/>
                  <a:gd name="T6" fmla="*/ 576 w 2736"/>
                  <a:gd name="T7" fmla="*/ 720 h 1920"/>
                  <a:gd name="T8" fmla="*/ 528 w 2736"/>
                  <a:gd name="T9" fmla="*/ 960 h 1920"/>
                  <a:gd name="T10" fmla="*/ 672 w 2736"/>
                  <a:gd name="T11" fmla="*/ 1104 h 1920"/>
                  <a:gd name="T12" fmla="*/ 576 w 2736"/>
                  <a:gd name="T13" fmla="*/ 1392 h 1920"/>
                  <a:gd name="T14" fmla="*/ 624 w 2736"/>
                  <a:gd name="T15" fmla="*/ 1632 h 1920"/>
                  <a:gd name="T16" fmla="*/ 1488 w 2736"/>
                  <a:gd name="T17" fmla="*/ 1872 h 1920"/>
                  <a:gd name="T18" fmla="*/ 1680 w 2736"/>
                  <a:gd name="T19" fmla="*/ 1728 h 1920"/>
                  <a:gd name="T20" fmla="*/ 2208 w 2736"/>
                  <a:gd name="T21" fmla="*/ 1728 h 1920"/>
                  <a:gd name="T22" fmla="*/ 2304 w 2736"/>
                  <a:gd name="T23" fmla="*/ 1632 h 1920"/>
                  <a:gd name="T24" fmla="*/ 2736 w 2736"/>
                  <a:gd name="T25" fmla="*/ 1872 h 1920"/>
                  <a:gd name="T26" fmla="*/ 2640 w 2736"/>
                  <a:gd name="T27" fmla="*/ 1920 h 1920"/>
                  <a:gd name="T28" fmla="*/ 2304 w 2736"/>
                  <a:gd name="T29" fmla="*/ 1824 h 1920"/>
                  <a:gd name="T30" fmla="*/ 2160 w 2736"/>
                  <a:gd name="T31" fmla="*/ 1872 h 1920"/>
                  <a:gd name="T32" fmla="*/ 1632 w 2736"/>
                  <a:gd name="T33" fmla="*/ 1920 h 1920"/>
                  <a:gd name="T34" fmla="*/ 1440 w 2736"/>
                  <a:gd name="T35" fmla="*/ 1920 h 1920"/>
                  <a:gd name="T36" fmla="*/ 480 w 2736"/>
                  <a:gd name="T37" fmla="*/ 1824 h 1920"/>
                  <a:gd name="T38" fmla="*/ 192 w 2736"/>
                  <a:gd name="T39" fmla="*/ 1872 h 1920"/>
                  <a:gd name="T40" fmla="*/ 96 w 2736"/>
                  <a:gd name="T41" fmla="*/ 1680 h 1920"/>
                  <a:gd name="T42" fmla="*/ 288 w 2736"/>
                  <a:gd name="T43" fmla="*/ 1440 h 1920"/>
                  <a:gd name="T44" fmla="*/ 336 w 2736"/>
                  <a:gd name="T45" fmla="*/ 1104 h 1920"/>
                  <a:gd name="T46" fmla="*/ 144 w 2736"/>
                  <a:gd name="T47" fmla="*/ 864 h 1920"/>
                  <a:gd name="T48" fmla="*/ 240 w 2736"/>
                  <a:gd name="T49" fmla="*/ 624 h 1920"/>
                  <a:gd name="T50" fmla="*/ 48 w 2736"/>
                  <a:gd name="T51" fmla="*/ 528 h 1920"/>
                  <a:gd name="T52" fmla="*/ 0 w 2736"/>
                  <a:gd name="T53" fmla="*/ 0 h 1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a:extLst>
                <a:ext uri="{909E8E84-426E-40DD-AFC4-6F175D3DCCD1}">
                  <a14:hiddenFill xmlns:a14="http://schemas.microsoft.com/office/drawing/2010/main">
                    <a:gradFill rotWithShape="0">
                      <a:gsLst>
                        <a:gs pos="0">
                          <a:schemeClr val="bg2"/>
                        </a:gs>
                        <a:gs pos="100000">
                          <a:schemeClr val="bg1"/>
                        </a:gs>
                      </a:gsLst>
                      <a:lin ang="18900000" scaled="1"/>
                    </a:gra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61457" name="Group 17">
              <a:extLst>
                <a:ext uri="{FF2B5EF4-FFF2-40B4-BE49-F238E27FC236}">
                  <a16:creationId xmlns:a16="http://schemas.microsoft.com/office/drawing/2014/main" id="{3B21E069-63E9-4F7A-A509-88CF1C0DD02C}"/>
                </a:ext>
              </a:extLst>
            </p:cNvPr>
            <p:cNvGrpSpPr>
              <a:grpSpLocks/>
            </p:cNvGrpSpPr>
            <p:nvPr userDrawn="1"/>
          </p:nvGrpSpPr>
          <p:grpSpPr bwMode="auto">
            <a:xfrm>
              <a:off x="0" y="2291"/>
              <a:ext cx="1385" cy="1702"/>
              <a:chOff x="0" y="2291"/>
              <a:chExt cx="1385" cy="1702"/>
            </a:xfrm>
          </p:grpSpPr>
          <p:sp>
            <p:nvSpPr>
              <p:cNvPr id="61458" name="Rectangle 18">
                <a:extLst>
                  <a:ext uri="{FF2B5EF4-FFF2-40B4-BE49-F238E27FC236}">
                    <a16:creationId xmlns:a16="http://schemas.microsoft.com/office/drawing/2014/main" id="{5FBD9576-3A94-41F5-858E-7D51898A25FD}"/>
                  </a:ext>
                </a:extLst>
              </p:cNvPr>
              <p:cNvSpPr>
                <a:spLocks noChangeArrowheads="1"/>
              </p:cNvSpPr>
              <p:nvPr userDrawn="1"/>
            </p:nvSpPr>
            <p:spPr bwMode="ltGray">
              <a:xfrm rot="6798887">
                <a:off x="62" y="388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9" name="Rectangle 19">
                <a:extLst>
                  <a:ext uri="{FF2B5EF4-FFF2-40B4-BE49-F238E27FC236}">
                    <a16:creationId xmlns:a16="http://schemas.microsoft.com/office/drawing/2014/main" id="{59D644C1-425A-4C57-B6B3-C85FB1905767}"/>
                  </a:ext>
                </a:extLst>
              </p:cNvPr>
              <p:cNvSpPr>
                <a:spLocks noChangeArrowheads="1"/>
              </p:cNvSpPr>
              <p:nvPr userDrawn="1"/>
            </p:nvSpPr>
            <p:spPr bwMode="ltGray">
              <a:xfrm rot="6798887">
                <a:off x="33" y="388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60" name="Rectangle 20">
                <a:extLst>
                  <a:ext uri="{FF2B5EF4-FFF2-40B4-BE49-F238E27FC236}">
                    <a16:creationId xmlns:a16="http://schemas.microsoft.com/office/drawing/2014/main" id="{51B8E190-8F42-4EA8-8F90-DEB7617A5EF8}"/>
                  </a:ext>
                </a:extLst>
              </p:cNvPr>
              <p:cNvSpPr>
                <a:spLocks noChangeArrowheads="1"/>
              </p:cNvSpPr>
              <p:nvPr userDrawn="1"/>
            </p:nvSpPr>
            <p:spPr bwMode="ltGray">
              <a:xfrm rot="6798887">
                <a:off x="6" y="387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61" name="Rectangle 21">
                <a:extLst>
                  <a:ext uri="{FF2B5EF4-FFF2-40B4-BE49-F238E27FC236}">
                    <a16:creationId xmlns:a16="http://schemas.microsoft.com/office/drawing/2014/main" id="{752D710F-F8B8-4917-A256-9EBDD7220B32}"/>
                  </a:ext>
                </a:extLst>
              </p:cNvPr>
              <p:cNvSpPr>
                <a:spLocks noChangeArrowheads="1"/>
              </p:cNvSpPr>
              <p:nvPr userDrawn="1"/>
            </p:nvSpPr>
            <p:spPr bwMode="ltGray">
              <a:xfrm rot="5999912">
                <a:off x="209" y="388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62" name="Rectangle 22">
                <a:extLst>
                  <a:ext uri="{FF2B5EF4-FFF2-40B4-BE49-F238E27FC236}">
                    <a16:creationId xmlns:a16="http://schemas.microsoft.com/office/drawing/2014/main" id="{7E9BEB65-7F12-419D-95D6-B117444E50A5}"/>
                  </a:ext>
                </a:extLst>
              </p:cNvPr>
              <p:cNvSpPr>
                <a:spLocks noChangeArrowheads="1"/>
              </p:cNvSpPr>
              <p:nvPr userDrawn="1"/>
            </p:nvSpPr>
            <p:spPr bwMode="ltGray">
              <a:xfrm rot="5999912">
                <a:off x="182" y="388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63" name="Rectangle 23">
                <a:extLst>
                  <a:ext uri="{FF2B5EF4-FFF2-40B4-BE49-F238E27FC236}">
                    <a16:creationId xmlns:a16="http://schemas.microsoft.com/office/drawing/2014/main" id="{855E31C4-8251-4D13-9CE0-C736648B804D}"/>
                  </a:ext>
                </a:extLst>
              </p:cNvPr>
              <p:cNvSpPr>
                <a:spLocks noChangeArrowheads="1"/>
              </p:cNvSpPr>
              <p:nvPr userDrawn="1"/>
            </p:nvSpPr>
            <p:spPr bwMode="ltGray">
              <a:xfrm rot="6250138">
                <a:off x="152" y="388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64" name="Rectangle 24">
                <a:extLst>
                  <a:ext uri="{FF2B5EF4-FFF2-40B4-BE49-F238E27FC236}">
                    <a16:creationId xmlns:a16="http://schemas.microsoft.com/office/drawing/2014/main" id="{3C62C1CF-1576-4119-BC52-8497518B75D6}"/>
                  </a:ext>
                </a:extLst>
              </p:cNvPr>
              <p:cNvSpPr>
                <a:spLocks noChangeArrowheads="1"/>
              </p:cNvSpPr>
              <p:nvPr userDrawn="1"/>
            </p:nvSpPr>
            <p:spPr bwMode="ltGray">
              <a:xfrm rot="6238076">
                <a:off x="123" y="388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65" name="Rectangle 25">
                <a:extLst>
                  <a:ext uri="{FF2B5EF4-FFF2-40B4-BE49-F238E27FC236}">
                    <a16:creationId xmlns:a16="http://schemas.microsoft.com/office/drawing/2014/main" id="{EAB0515D-E510-4F6A-BC1E-80B68AC42D4B}"/>
                  </a:ext>
                </a:extLst>
              </p:cNvPr>
              <p:cNvSpPr>
                <a:spLocks noChangeArrowheads="1"/>
              </p:cNvSpPr>
              <p:nvPr userDrawn="1"/>
            </p:nvSpPr>
            <p:spPr bwMode="ltGray">
              <a:xfrm rot="5380717">
                <a:off x="363" y="386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66" name="Rectangle 26">
                <a:extLst>
                  <a:ext uri="{FF2B5EF4-FFF2-40B4-BE49-F238E27FC236}">
                    <a16:creationId xmlns:a16="http://schemas.microsoft.com/office/drawing/2014/main" id="{AD7D4AA3-6DEA-41E8-AEF8-244FB1044023}"/>
                  </a:ext>
                </a:extLst>
              </p:cNvPr>
              <p:cNvSpPr>
                <a:spLocks noChangeArrowheads="1"/>
              </p:cNvSpPr>
              <p:nvPr userDrawn="1"/>
            </p:nvSpPr>
            <p:spPr bwMode="ltGray">
              <a:xfrm rot="5380717">
                <a:off x="332" y="387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67" name="Rectangle 27">
                <a:extLst>
                  <a:ext uri="{FF2B5EF4-FFF2-40B4-BE49-F238E27FC236}">
                    <a16:creationId xmlns:a16="http://schemas.microsoft.com/office/drawing/2014/main" id="{D980D015-300D-4F49-B7D3-6736AC9AB72C}"/>
                  </a:ext>
                </a:extLst>
              </p:cNvPr>
              <p:cNvSpPr>
                <a:spLocks noChangeArrowheads="1"/>
              </p:cNvSpPr>
              <p:nvPr userDrawn="1"/>
            </p:nvSpPr>
            <p:spPr bwMode="ltGray">
              <a:xfrm rot="5583200">
                <a:off x="302" y="387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68" name="Rectangle 28">
                <a:extLst>
                  <a:ext uri="{FF2B5EF4-FFF2-40B4-BE49-F238E27FC236}">
                    <a16:creationId xmlns:a16="http://schemas.microsoft.com/office/drawing/2014/main" id="{9ED2D9C8-0667-4D6E-A197-BBEBD06A08E0}"/>
                  </a:ext>
                </a:extLst>
              </p:cNvPr>
              <p:cNvSpPr>
                <a:spLocks noChangeArrowheads="1"/>
              </p:cNvSpPr>
              <p:nvPr userDrawn="1"/>
            </p:nvSpPr>
            <p:spPr bwMode="ltGray">
              <a:xfrm rot="5737625">
                <a:off x="270" y="388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69" name="Rectangle 29">
                <a:extLst>
                  <a:ext uri="{FF2B5EF4-FFF2-40B4-BE49-F238E27FC236}">
                    <a16:creationId xmlns:a16="http://schemas.microsoft.com/office/drawing/2014/main" id="{E8988EB6-F60B-4CBB-BC01-1573BBD7E183}"/>
                  </a:ext>
                </a:extLst>
              </p:cNvPr>
              <p:cNvSpPr>
                <a:spLocks noChangeArrowheads="1"/>
              </p:cNvSpPr>
              <p:nvPr userDrawn="1"/>
            </p:nvSpPr>
            <p:spPr bwMode="ltGray">
              <a:xfrm rot="4715477">
                <a:off x="516" y="382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0" name="Rectangle 30">
                <a:extLst>
                  <a:ext uri="{FF2B5EF4-FFF2-40B4-BE49-F238E27FC236}">
                    <a16:creationId xmlns:a16="http://schemas.microsoft.com/office/drawing/2014/main" id="{73802F1C-7E01-495C-9955-52A8424BAEF7}"/>
                  </a:ext>
                </a:extLst>
              </p:cNvPr>
              <p:cNvSpPr>
                <a:spLocks noChangeArrowheads="1"/>
              </p:cNvSpPr>
              <p:nvPr userDrawn="1"/>
            </p:nvSpPr>
            <p:spPr bwMode="ltGray">
              <a:xfrm rot="4924949">
                <a:off x="486" y="38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1" name="Rectangle 31">
                <a:extLst>
                  <a:ext uri="{FF2B5EF4-FFF2-40B4-BE49-F238E27FC236}">
                    <a16:creationId xmlns:a16="http://schemas.microsoft.com/office/drawing/2014/main" id="{EE14F6F3-ADFB-47B3-A242-7F0E4F898821}"/>
                  </a:ext>
                </a:extLst>
              </p:cNvPr>
              <p:cNvSpPr>
                <a:spLocks noChangeArrowheads="1"/>
              </p:cNvSpPr>
              <p:nvPr userDrawn="1"/>
            </p:nvSpPr>
            <p:spPr bwMode="ltGray">
              <a:xfrm rot="4924949">
                <a:off x="456" y="38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2" name="Rectangle 32">
                <a:extLst>
                  <a:ext uri="{FF2B5EF4-FFF2-40B4-BE49-F238E27FC236}">
                    <a16:creationId xmlns:a16="http://schemas.microsoft.com/office/drawing/2014/main" id="{AEC712CC-D058-4AD9-832E-E721E915205F}"/>
                  </a:ext>
                </a:extLst>
              </p:cNvPr>
              <p:cNvSpPr>
                <a:spLocks noChangeArrowheads="1"/>
              </p:cNvSpPr>
              <p:nvPr userDrawn="1"/>
            </p:nvSpPr>
            <p:spPr bwMode="ltGray">
              <a:xfrm rot="5041352">
                <a:off x="426" y="385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3" name="Rectangle 33">
                <a:extLst>
                  <a:ext uri="{FF2B5EF4-FFF2-40B4-BE49-F238E27FC236}">
                    <a16:creationId xmlns:a16="http://schemas.microsoft.com/office/drawing/2014/main" id="{63725E26-69CC-4806-9897-B52222455D9E}"/>
                  </a:ext>
                </a:extLst>
              </p:cNvPr>
              <p:cNvSpPr>
                <a:spLocks noChangeArrowheads="1"/>
              </p:cNvSpPr>
              <p:nvPr userDrawn="1"/>
            </p:nvSpPr>
            <p:spPr bwMode="ltGray">
              <a:xfrm rot="3816889">
                <a:off x="664" y="376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4" name="Rectangle 34">
                <a:extLst>
                  <a:ext uri="{FF2B5EF4-FFF2-40B4-BE49-F238E27FC236}">
                    <a16:creationId xmlns:a16="http://schemas.microsoft.com/office/drawing/2014/main" id="{87721CC3-7319-4799-B4BC-5C24C6DA6255}"/>
                  </a:ext>
                </a:extLst>
              </p:cNvPr>
              <p:cNvSpPr>
                <a:spLocks noChangeArrowheads="1"/>
              </p:cNvSpPr>
              <p:nvPr userDrawn="1"/>
            </p:nvSpPr>
            <p:spPr bwMode="ltGray">
              <a:xfrm rot="3816889">
                <a:off x="634" y="3780"/>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5" name="Rectangle 35">
                <a:extLst>
                  <a:ext uri="{FF2B5EF4-FFF2-40B4-BE49-F238E27FC236}">
                    <a16:creationId xmlns:a16="http://schemas.microsoft.com/office/drawing/2014/main" id="{9D7B70AC-365D-46B5-9EE9-299EFA043767}"/>
                  </a:ext>
                </a:extLst>
              </p:cNvPr>
              <p:cNvSpPr>
                <a:spLocks noChangeArrowheads="1"/>
              </p:cNvSpPr>
              <p:nvPr userDrawn="1"/>
            </p:nvSpPr>
            <p:spPr bwMode="ltGray">
              <a:xfrm rot="4104184">
                <a:off x="605" y="379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6" name="Rectangle 36">
                <a:extLst>
                  <a:ext uri="{FF2B5EF4-FFF2-40B4-BE49-F238E27FC236}">
                    <a16:creationId xmlns:a16="http://schemas.microsoft.com/office/drawing/2014/main" id="{59B84E85-183C-428D-829C-2D0CA528B954}"/>
                  </a:ext>
                </a:extLst>
              </p:cNvPr>
              <p:cNvSpPr>
                <a:spLocks noChangeArrowheads="1"/>
              </p:cNvSpPr>
              <p:nvPr userDrawn="1"/>
            </p:nvSpPr>
            <p:spPr bwMode="ltGray">
              <a:xfrm rot="4325343">
                <a:off x="575" y="380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7" name="Rectangle 37">
                <a:extLst>
                  <a:ext uri="{FF2B5EF4-FFF2-40B4-BE49-F238E27FC236}">
                    <a16:creationId xmlns:a16="http://schemas.microsoft.com/office/drawing/2014/main" id="{D7D51D21-E676-42D3-A2E1-B07AA8D72BCE}"/>
                  </a:ext>
                </a:extLst>
              </p:cNvPr>
              <p:cNvSpPr>
                <a:spLocks noChangeArrowheads="1"/>
              </p:cNvSpPr>
              <p:nvPr userDrawn="1"/>
            </p:nvSpPr>
            <p:spPr bwMode="ltGray">
              <a:xfrm rot="3368036">
                <a:off x="799" y="3683"/>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8" name="Rectangle 38">
                <a:extLst>
                  <a:ext uri="{FF2B5EF4-FFF2-40B4-BE49-F238E27FC236}">
                    <a16:creationId xmlns:a16="http://schemas.microsoft.com/office/drawing/2014/main" id="{C81A5236-51B7-4865-A293-9A152E50C7CE}"/>
                  </a:ext>
                </a:extLst>
              </p:cNvPr>
              <p:cNvSpPr>
                <a:spLocks noChangeArrowheads="1"/>
              </p:cNvSpPr>
              <p:nvPr userDrawn="1"/>
            </p:nvSpPr>
            <p:spPr bwMode="ltGray">
              <a:xfrm rot="3368036">
                <a:off x="772" y="369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9" name="Rectangle 39">
                <a:extLst>
                  <a:ext uri="{FF2B5EF4-FFF2-40B4-BE49-F238E27FC236}">
                    <a16:creationId xmlns:a16="http://schemas.microsoft.com/office/drawing/2014/main" id="{072B3F41-9CFF-4207-8D32-1058341D8F62}"/>
                  </a:ext>
                </a:extLst>
              </p:cNvPr>
              <p:cNvSpPr>
                <a:spLocks noChangeArrowheads="1"/>
              </p:cNvSpPr>
              <p:nvPr userDrawn="1"/>
            </p:nvSpPr>
            <p:spPr bwMode="ltGray">
              <a:xfrm rot="3368036">
                <a:off x="745" y="37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0" name="Rectangle 40">
                <a:extLst>
                  <a:ext uri="{FF2B5EF4-FFF2-40B4-BE49-F238E27FC236}">
                    <a16:creationId xmlns:a16="http://schemas.microsoft.com/office/drawing/2014/main" id="{D550AB99-F0E3-41C8-8BF9-6CC5C8361964}"/>
                  </a:ext>
                </a:extLst>
              </p:cNvPr>
              <p:cNvSpPr>
                <a:spLocks noChangeArrowheads="1"/>
              </p:cNvSpPr>
              <p:nvPr userDrawn="1"/>
            </p:nvSpPr>
            <p:spPr bwMode="ltGray">
              <a:xfrm rot="3816889">
                <a:off x="717" y="37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1" name="Rectangle 41">
                <a:extLst>
                  <a:ext uri="{FF2B5EF4-FFF2-40B4-BE49-F238E27FC236}">
                    <a16:creationId xmlns:a16="http://schemas.microsoft.com/office/drawing/2014/main" id="{C4D7B33E-0326-4E2B-BA4D-79E45589DA09}"/>
                  </a:ext>
                </a:extLst>
              </p:cNvPr>
              <p:cNvSpPr>
                <a:spLocks noChangeArrowheads="1"/>
              </p:cNvSpPr>
              <p:nvPr userDrawn="1"/>
            </p:nvSpPr>
            <p:spPr bwMode="ltGray">
              <a:xfrm rot="2302266">
                <a:off x="923" y="358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2" name="Rectangle 42">
                <a:extLst>
                  <a:ext uri="{FF2B5EF4-FFF2-40B4-BE49-F238E27FC236}">
                    <a16:creationId xmlns:a16="http://schemas.microsoft.com/office/drawing/2014/main" id="{1D21A740-EC2A-4430-A280-9821CDA3A3DD}"/>
                  </a:ext>
                </a:extLst>
              </p:cNvPr>
              <p:cNvSpPr>
                <a:spLocks noChangeArrowheads="1"/>
              </p:cNvSpPr>
              <p:nvPr userDrawn="1"/>
            </p:nvSpPr>
            <p:spPr bwMode="ltGray">
              <a:xfrm rot="2302266">
                <a:off x="899" y="360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3" name="Rectangle 43">
                <a:extLst>
                  <a:ext uri="{FF2B5EF4-FFF2-40B4-BE49-F238E27FC236}">
                    <a16:creationId xmlns:a16="http://schemas.microsoft.com/office/drawing/2014/main" id="{D1936B67-AE2F-4FC0-8725-0D933A63187C}"/>
                  </a:ext>
                </a:extLst>
              </p:cNvPr>
              <p:cNvSpPr>
                <a:spLocks noChangeArrowheads="1"/>
              </p:cNvSpPr>
              <p:nvPr userDrawn="1"/>
            </p:nvSpPr>
            <p:spPr bwMode="ltGray">
              <a:xfrm rot="2707562">
                <a:off x="876" y="362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4" name="Rectangle 44">
                <a:extLst>
                  <a:ext uri="{FF2B5EF4-FFF2-40B4-BE49-F238E27FC236}">
                    <a16:creationId xmlns:a16="http://schemas.microsoft.com/office/drawing/2014/main" id="{F68B2AD3-4757-452E-8651-DB6484339758}"/>
                  </a:ext>
                </a:extLst>
              </p:cNvPr>
              <p:cNvSpPr>
                <a:spLocks noChangeArrowheads="1"/>
              </p:cNvSpPr>
              <p:nvPr userDrawn="1"/>
            </p:nvSpPr>
            <p:spPr bwMode="ltGray">
              <a:xfrm rot="2707562">
                <a:off x="850" y="364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5" name="Rectangle 45">
                <a:extLst>
                  <a:ext uri="{FF2B5EF4-FFF2-40B4-BE49-F238E27FC236}">
                    <a16:creationId xmlns:a16="http://schemas.microsoft.com/office/drawing/2014/main" id="{17CA3C2F-E076-4E9F-A589-9F7B01102EE4}"/>
                  </a:ext>
                </a:extLst>
              </p:cNvPr>
              <p:cNvSpPr>
                <a:spLocks noChangeArrowheads="1"/>
              </p:cNvSpPr>
              <p:nvPr userDrawn="1"/>
            </p:nvSpPr>
            <p:spPr bwMode="ltGray">
              <a:xfrm rot="1525830">
                <a:off x="1027" y="3473"/>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6" name="Rectangle 46">
                <a:extLst>
                  <a:ext uri="{FF2B5EF4-FFF2-40B4-BE49-F238E27FC236}">
                    <a16:creationId xmlns:a16="http://schemas.microsoft.com/office/drawing/2014/main" id="{02F8E2CA-9285-4311-8370-544327C4F490}"/>
                  </a:ext>
                </a:extLst>
              </p:cNvPr>
              <p:cNvSpPr>
                <a:spLocks noChangeArrowheads="1"/>
              </p:cNvSpPr>
              <p:nvPr userDrawn="1"/>
            </p:nvSpPr>
            <p:spPr bwMode="ltGray">
              <a:xfrm rot="1525830">
                <a:off x="1009" y="349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7" name="Rectangle 47">
                <a:extLst>
                  <a:ext uri="{FF2B5EF4-FFF2-40B4-BE49-F238E27FC236}">
                    <a16:creationId xmlns:a16="http://schemas.microsoft.com/office/drawing/2014/main" id="{0B7A8B84-F96B-4B5E-8BD8-16D9CC71CE00}"/>
                  </a:ext>
                </a:extLst>
              </p:cNvPr>
              <p:cNvSpPr>
                <a:spLocks noChangeArrowheads="1"/>
              </p:cNvSpPr>
              <p:nvPr userDrawn="1"/>
            </p:nvSpPr>
            <p:spPr bwMode="ltGray">
              <a:xfrm rot="1788117">
                <a:off x="990" y="351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8" name="Rectangle 48">
                <a:extLst>
                  <a:ext uri="{FF2B5EF4-FFF2-40B4-BE49-F238E27FC236}">
                    <a16:creationId xmlns:a16="http://schemas.microsoft.com/office/drawing/2014/main" id="{A7C46C4C-6596-40CE-BDE1-D3324BF6666E}"/>
                  </a:ext>
                </a:extLst>
              </p:cNvPr>
              <p:cNvSpPr>
                <a:spLocks noChangeArrowheads="1"/>
              </p:cNvSpPr>
              <p:nvPr userDrawn="1"/>
            </p:nvSpPr>
            <p:spPr bwMode="ltGray">
              <a:xfrm rot="1788117">
                <a:off x="969" y="354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9" name="Rectangle 49">
                <a:extLst>
                  <a:ext uri="{FF2B5EF4-FFF2-40B4-BE49-F238E27FC236}">
                    <a16:creationId xmlns:a16="http://schemas.microsoft.com/office/drawing/2014/main" id="{F74CFC5C-B0C6-4A3C-ADB1-878306309123}"/>
                  </a:ext>
                </a:extLst>
              </p:cNvPr>
              <p:cNvSpPr>
                <a:spLocks noChangeArrowheads="1"/>
              </p:cNvSpPr>
              <p:nvPr userDrawn="1"/>
            </p:nvSpPr>
            <p:spPr bwMode="ltGray">
              <a:xfrm rot="841630">
                <a:off x="1113" y="335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90" name="Rectangle 50">
                <a:extLst>
                  <a:ext uri="{FF2B5EF4-FFF2-40B4-BE49-F238E27FC236}">
                    <a16:creationId xmlns:a16="http://schemas.microsoft.com/office/drawing/2014/main" id="{5A15847A-C003-40A7-9F59-C1DE1026B535}"/>
                  </a:ext>
                </a:extLst>
              </p:cNvPr>
              <p:cNvSpPr>
                <a:spLocks noChangeArrowheads="1"/>
              </p:cNvSpPr>
              <p:nvPr userDrawn="1"/>
            </p:nvSpPr>
            <p:spPr bwMode="ltGray">
              <a:xfrm rot="841630">
                <a:off x="1100" y="337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91" name="Rectangle 51">
                <a:extLst>
                  <a:ext uri="{FF2B5EF4-FFF2-40B4-BE49-F238E27FC236}">
                    <a16:creationId xmlns:a16="http://schemas.microsoft.com/office/drawing/2014/main" id="{5A0A12DD-B523-43E0-A474-262C9D75E1AA}"/>
                  </a:ext>
                </a:extLst>
              </p:cNvPr>
              <p:cNvSpPr>
                <a:spLocks noChangeArrowheads="1"/>
              </p:cNvSpPr>
              <p:nvPr userDrawn="1"/>
            </p:nvSpPr>
            <p:spPr bwMode="ltGray">
              <a:xfrm rot="1308689">
                <a:off x="1086" y="340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92" name="Rectangle 52">
                <a:extLst>
                  <a:ext uri="{FF2B5EF4-FFF2-40B4-BE49-F238E27FC236}">
                    <a16:creationId xmlns:a16="http://schemas.microsoft.com/office/drawing/2014/main" id="{DB745077-C435-48E4-AA22-4C5ABF2624DE}"/>
                  </a:ext>
                </a:extLst>
              </p:cNvPr>
              <p:cNvSpPr>
                <a:spLocks noChangeArrowheads="1"/>
              </p:cNvSpPr>
              <p:nvPr userDrawn="1"/>
            </p:nvSpPr>
            <p:spPr bwMode="ltGray">
              <a:xfrm rot="1308689">
                <a:off x="1064" y="342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93" name="Rectangle 53">
                <a:extLst>
                  <a:ext uri="{FF2B5EF4-FFF2-40B4-BE49-F238E27FC236}">
                    <a16:creationId xmlns:a16="http://schemas.microsoft.com/office/drawing/2014/main" id="{CA20CECA-BF03-452E-8D54-8084B3D45C6D}"/>
                  </a:ext>
                </a:extLst>
              </p:cNvPr>
              <p:cNvSpPr>
                <a:spLocks noChangeArrowheads="1"/>
              </p:cNvSpPr>
              <p:nvPr userDrawn="1"/>
            </p:nvSpPr>
            <p:spPr bwMode="ltGray">
              <a:xfrm rot="469913">
                <a:off x="1172" y="3225"/>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94" name="Rectangle 54">
                <a:extLst>
                  <a:ext uri="{FF2B5EF4-FFF2-40B4-BE49-F238E27FC236}">
                    <a16:creationId xmlns:a16="http://schemas.microsoft.com/office/drawing/2014/main" id="{12C7BC2F-A475-4A59-B142-71F53008B88C}"/>
                  </a:ext>
                </a:extLst>
              </p:cNvPr>
              <p:cNvSpPr>
                <a:spLocks noChangeArrowheads="1"/>
              </p:cNvSpPr>
              <p:nvPr userDrawn="1"/>
            </p:nvSpPr>
            <p:spPr bwMode="ltGray">
              <a:xfrm rot="559869">
                <a:off x="1162" y="3250"/>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95" name="Rectangle 55">
                <a:extLst>
                  <a:ext uri="{FF2B5EF4-FFF2-40B4-BE49-F238E27FC236}">
                    <a16:creationId xmlns:a16="http://schemas.microsoft.com/office/drawing/2014/main" id="{A4476C86-4EDB-4D45-A2F9-3214EA64A97C}"/>
                  </a:ext>
                </a:extLst>
              </p:cNvPr>
              <p:cNvSpPr>
                <a:spLocks noChangeArrowheads="1"/>
              </p:cNvSpPr>
              <p:nvPr userDrawn="1"/>
            </p:nvSpPr>
            <p:spPr bwMode="ltGray">
              <a:xfrm rot="734079">
                <a:off x="1154" y="327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96" name="Rectangle 56">
                <a:extLst>
                  <a:ext uri="{FF2B5EF4-FFF2-40B4-BE49-F238E27FC236}">
                    <a16:creationId xmlns:a16="http://schemas.microsoft.com/office/drawing/2014/main" id="{269D491D-F686-4D06-82B6-FFA70D65A3FA}"/>
                  </a:ext>
                </a:extLst>
              </p:cNvPr>
              <p:cNvSpPr>
                <a:spLocks noChangeArrowheads="1"/>
              </p:cNvSpPr>
              <p:nvPr userDrawn="1"/>
            </p:nvSpPr>
            <p:spPr bwMode="ltGray">
              <a:xfrm rot="734079">
                <a:off x="1141" y="330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97" name="Rectangle 57">
                <a:extLst>
                  <a:ext uri="{FF2B5EF4-FFF2-40B4-BE49-F238E27FC236}">
                    <a16:creationId xmlns:a16="http://schemas.microsoft.com/office/drawing/2014/main" id="{B09C64B0-BA15-469E-AB34-29F313FFD265}"/>
                  </a:ext>
                </a:extLst>
              </p:cNvPr>
              <p:cNvSpPr>
                <a:spLocks noChangeArrowheads="1"/>
              </p:cNvSpPr>
              <p:nvPr userDrawn="1"/>
            </p:nvSpPr>
            <p:spPr bwMode="ltGray">
              <a:xfrm rot="-293905">
                <a:off x="1211" y="309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98" name="Rectangle 58">
                <a:extLst>
                  <a:ext uri="{FF2B5EF4-FFF2-40B4-BE49-F238E27FC236}">
                    <a16:creationId xmlns:a16="http://schemas.microsoft.com/office/drawing/2014/main" id="{95D3CCA2-B4C1-450A-B1A5-98FE11189FB4}"/>
                  </a:ext>
                </a:extLst>
              </p:cNvPr>
              <p:cNvSpPr>
                <a:spLocks noChangeArrowheads="1"/>
              </p:cNvSpPr>
              <p:nvPr userDrawn="1"/>
            </p:nvSpPr>
            <p:spPr bwMode="ltGray">
              <a:xfrm rot="-8">
                <a:off x="1201" y="3122"/>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99" name="Rectangle 59">
                <a:extLst>
                  <a:ext uri="{FF2B5EF4-FFF2-40B4-BE49-F238E27FC236}">
                    <a16:creationId xmlns:a16="http://schemas.microsoft.com/office/drawing/2014/main" id="{F08659CC-998E-4016-8A9C-64E6075502FE}"/>
                  </a:ext>
                </a:extLst>
              </p:cNvPr>
              <p:cNvSpPr>
                <a:spLocks noChangeArrowheads="1"/>
              </p:cNvSpPr>
              <p:nvPr userDrawn="1"/>
            </p:nvSpPr>
            <p:spPr bwMode="ltGray">
              <a:xfrm rot="-8">
                <a:off x="1200" y="3147"/>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00" name="Rectangle 60">
                <a:extLst>
                  <a:ext uri="{FF2B5EF4-FFF2-40B4-BE49-F238E27FC236}">
                    <a16:creationId xmlns:a16="http://schemas.microsoft.com/office/drawing/2014/main" id="{13C10A11-CCE4-4C27-90EC-0DE70617A12B}"/>
                  </a:ext>
                </a:extLst>
              </p:cNvPr>
              <p:cNvSpPr>
                <a:spLocks noChangeArrowheads="1"/>
              </p:cNvSpPr>
              <p:nvPr userDrawn="1"/>
            </p:nvSpPr>
            <p:spPr bwMode="ltGray">
              <a:xfrm rot="214188">
                <a:off x="1189" y="31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01" name="Rectangle 61">
                <a:extLst>
                  <a:ext uri="{FF2B5EF4-FFF2-40B4-BE49-F238E27FC236}">
                    <a16:creationId xmlns:a16="http://schemas.microsoft.com/office/drawing/2014/main" id="{CFF4B935-9937-47B5-810F-4A4DAE767EFF}"/>
                  </a:ext>
                </a:extLst>
              </p:cNvPr>
              <p:cNvSpPr>
                <a:spLocks noChangeArrowheads="1"/>
              </p:cNvSpPr>
              <p:nvPr userDrawn="1"/>
            </p:nvSpPr>
            <p:spPr bwMode="ltGray">
              <a:xfrm rot="-682388">
                <a:off x="1219" y="296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02" name="Rectangle 62">
                <a:extLst>
                  <a:ext uri="{FF2B5EF4-FFF2-40B4-BE49-F238E27FC236}">
                    <a16:creationId xmlns:a16="http://schemas.microsoft.com/office/drawing/2014/main" id="{20947B0C-2A99-4447-B2DB-B90FF526ECC0}"/>
                  </a:ext>
                </a:extLst>
              </p:cNvPr>
              <p:cNvSpPr>
                <a:spLocks noChangeArrowheads="1"/>
              </p:cNvSpPr>
              <p:nvPr userDrawn="1"/>
            </p:nvSpPr>
            <p:spPr bwMode="ltGray">
              <a:xfrm rot="-480400">
                <a:off x="1220" y="2991"/>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03" name="Rectangle 63">
                <a:extLst>
                  <a:ext uri="{FF2B5EF4-FFF2-40B4-BE49-F238E27FC236}">
                    <a16:creationId xmlns:a16="http://schemas.microsoft.com/office/drawing/2014/main" id="{53BDF16C-2191-4722-9450-FEE9D40A55E2}"/>
                  </a:ext>
                </a:extLst>
              </p:cNvPr>
              <p:cNvSpPr>
                <a:spLocks noChangeArrowheads="1"/>
              </p:cNvSpPr>
              <p:nvPr userDrawn="1"/>
            </p:nvSpPr>
            <p:spPr bwMode="ltGray">
              <a:xfrm rot="-480400">
                <a:off x="1220" y="30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04" name="Rectangle 64">
                <a:extLst>
                  <a:ext uri="{FF2B5EF4-FFF2-40B4-BE49-F238E27FC236}">
                    <a16:creationId xmlns:a16="http://schemas.microsoft.com/office/drawing/2014/main" id="{07EB3BA4-05BF-467D-9ECB-E682EF12E47C}"/>
                  </a:ext>
                </a:extLst>
              </p:cNvPr>
              <p:cNvSpPr>
                <a:spLocks noChangeArrowheads="1"/>
              </p:cNvSpPr>
              <p:nvPr userDrawn="1"/>
            </p:nvSpPr>
            <p:spPr bwMode="ltGray">
              <a:xfrm rot="-270546">
                <a:off x="1219" y="30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05" name="Rectangle 65">
                <a:extLst>
                  <a:ext uri="{FF2B5EF4-FFF2-40B4-BE49-F238E27FC236}">
                    <a16:creationId xmlns:a16="http://schemas.microsoft.com/office/drawing/2014/main" id="{E8AB557A-A8A6-4E9C-B585-B690F67AD740}"/>
                  </a:ext>
                </a:extLst>
              </p:cNvPr>
              <p:cNvSpPr>
                <a:spLocks noChangeArrowheads="1"/>
              </p:cNvSpPr>
              <p:nvPr userDrawn="1"/>
            </p:nvSpPr>
            <p:spPr bwMode="ltGray">
              <a:xfrm rot="-1132286">
                <a:off x="1207" y="2843"/>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06" name="Rectangle 66">
                <a:extLst>
                  <a:ext uri="{FF2B5EF4-FFF2-40B4-BE49-F238E27FC236}">
                    <a16:creationId xmlns:a16="http://schemas.microsoft.com/office/drawing/2014/main" id="{C49A323F-0739-422C-B582-34874CD7B805}"/>
                  </a:ext>
                </a:extLst>
              </p:cNvPr>
              <p:cNvSpPr>
                <a:spLocks noChangeArrowheads="1"/>
              </p:cNvSpPr>
              <p:nvPr userDrawn="1"/>
            </p:nvSpPr>
            <p:spPr bwMode="ltGray">
              <a:xfrm rot="-969272">
                <a:off x="1213" y="286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07" name="Rectangle 67">
                <a:extLst>
                  <a:ext uri="{FF2B5EF4-FFF2-40B4-BE49-F238E27FC236}">
                    <a16:creationId xmlns:a16="http://schemas.microsoft.com/office/drawing/2014/main" id="{5B7B2DD5-5B3D-4E61-B174-1E98F5235BA3}"/>
                  </a:ext>
                </a:extLst>
              </p:cNvPr>
              <p:cNvSpPr>
                <a:spLocks noChangeArrowheads="1"/>
              </p:cNvSpPr>
              <p:nvPr userDrawn="1"/>
            </p:nvSpPr>
            <p:spPr bwMode="ltGray">
              <a:xfrm rot="-969272">
                <a:off x="1216" y="288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08" name="Rectangle 68">
                <a:extLst>
                  <a:ext uri="{FF2B5EF4-FFF2-40B4-BE49-F238E27FC236}">
                    <a16:creationId xmlns:a16="http://schemas.microsoft.com/office/drawing/2014/main" id="{0B25800E-6673-42E2-8FB6-788333470B33}"/>
                  </a:ext>
                </a:extLst>
              </p:cNvPr>
              <p:cNvSpPr>
                <a:spLocks noChangeArrowheads="1"/>
              </p:cNvSpPr>
              <p:nvPr userDrawn="1"/>
            </p:nvSpPr>
            <p:spPr bwMode="ltGray">
              <a:xfrm rot="-806259">
                <a:off x="1219" y="29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09" name="Rectangle 69">
                <a:extLst>
                  <a:ext uri="{FF2B5EF4-FFF2-40B4-BE49-F238E27FC236}">
                    <a16:creationId xmlns:a16="http://schemas.microsoft.com/office/drawing/2014/main" id="{E012D162-EBFF-4531-A065-EB76A991CBDC}"/>
                  </a:ext>
                </a:extLst>
              </p:cNvPr>
              <p:cNvSpPr>
                <a:spLocks noChangeArrowheads="1"/>
              </p:cNvSpPr>
              <p:nvPr userDrawn="1"/>
            </p:nvSpPr>
            <p:spPr bwMode="ltGray">
              <a:xfrm rot="-1543941">
                <a:off x="1165" y="272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10" name="Rectangle 70">
                <a:extLst>
                  <a:ext uri="{FF2B5EF4-FFF2-40B4-BE49-F238E27FC236}">
                    <a16:creationId xmlns:a16="http://schemas.microsoft.com/office/drawing/2014/main" id="{20AEA727-C81E-463C-B9FF-1A6C15A45AFF}"/>
                  </a:ext>
                </a:extLst>
              </p:cNvPr>
              <p:cNvSpPr>
                <a:spLocks noChangeArrowheads="1"/>
              </p:cNvSpPr>
              <p:nvPr userDrawn="1"/>
            </p:nvSpPr>
            <p:spPr bwMode="ltGray">
              <a:xfrm rot="-1341953">
                <a:off x="1176" y="2752"/>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11" name="Rectangle 71">
                <a:extLst>
                  <a:ext uri="{FF2B5EF4-FFF2-40B4-BE49-F238E27FC236}">
                    <a16:creationId xmlns:a16="http://schemas.microsoft.com/office/drawing/2014/main" id="{0F76C8DB-9BCF-4A65-B6E4-7159FDF8C4C7}"/>
                  </a:ext>
                </a:extLst>
              </p:cNvPr>
              <p:cNvSpPr>
                <a:spLocks noChangeArrowheads="1"/>
              </p:cNvSpPr>
              <p:nvPr userDrawn="1"/>
            </p:nvSpPr>
            <p:spPr bwMode="ltGray">
              <a:xfrm rot="-1341953">
                <a:off x="1184" y="277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12" name="Rectangle 72">
                <a:extLst>
                  <a:ext uri="{FF2B5EF4-FFF2-40B4-BE49-F238E27FC236}">
                    <a16:creationId xmlns:a16="http://schemas.microsoft.com/office/drawing/2014/main" id="{2DF42359-5B05-44D9-BEF2-588D523250A0}"/>
                  </a:ext>
                </a:extLst>
              </p:cNvPr>
              <p:cNvSpPr>
                <a:spLocks noChangeArrowheads="1"/>
              </p:cNvSpPr>
              <p:nvPr userDrawn="1"/>
            </p:nvSpPr>
            <p:spPr bwMode="ltGray">
              <a:xfrm rot="-1341953">
                <a:off x="1194" y="279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13" name="Rectangle 73">
                <a:extLst>
                  <a:ext uri="{FF2B5EF4-FFF2-40B4-BE49-F238E27FC236}">
                    <a16:creationId xmlns:a16="http://schemas.microsoft.com/office/drawing/2014/main" id="{17EE8C09-8713-4A07-9E11-85E7F4C969A5}"/>
                  </a:ext>
                </a:extLst>
              </p:cNvPr>
              <p:cNvSpPr>
                <a:spLocks noChangeArrowheads="1"/>
              </p:cNvSpPr>
              <p:nvPr userDrawn="1"/>
            </p:nvSpPr>
            <p:spPr bwMode="ltGray">
              <a:xfrm rot="-1928746">
                <a:off x="1101" y="262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14" name="Rectangle 74">
                <a:extLst>
                  <a:ext uri="{FF2B5EF4-FFF2-40B4-BE49-F238E27FC236}">
                    <a16:creationId xmlns:a16="http://schemas.microsoft.com/office/drawing/2014/main" id="{A858B462-EBCA-471A-B953-6376EB425831}"/>
                  </a:ext>
                </a:extLst>
              </p:cNvPr>
              <p:cNvSpPr>
                <a:spLocks noChangeArrowheads="1"/>
              </p:cNvSpPr>
              <p:nvPr userDrawn="1"/>
            </p:nvSpPr>
            <p:spPr bwMode="ltGray">
              <a:xfrm rot="-1844175">
                <a:off x="1114" y="264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15" name="Rectangle 75">
                <a:extLst>
                  <a:ext uri="{FF2B5EF4-FFF2-40B4-BE49-F238E27FC236}">
                    <a16:creationId xmlns:a16="http://schemas.microsoft.com/office/drawing/2014/main" id="{E0E0DAC3-8B48-4919-9C1D-C40FE9801841}"/>
                  </a:ext>
                </a:extLst>
              </p:cNvPr>
              <p:cNvSpPr>
                <a:spLocks noChangeArrowheads="1"/>
              </p:cNvSpPr>
              <p:nvPr userDrawn="1"/>
            </p:nvSpPr>
            <p:spPr bwMode="ltGray">
              <a:xfrm rot="-1752383">
                <a:off x="1129" y="266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16" name="Rectangle 76">
                <a:extLst>
                  <a:ext uri="{FF2B5EF4-FFF2-40B4-BE49-F238E27FC236}">
                    <a16:creationId xmlns:a16="http://schemas.microsoft.com/office/drawing/2014/main" id="{C2AD55A9-C98B-4A0C-9EE2-03A1AF5C5B5E}"/>
                  </a:ext>
                </a:extLst>
              </p:cNvPr>
              <p:cNvSpPr>
                <a:spLocks noChangeArrowheads="1"/>
              </p:cNvSpPr>
              <p:nvPr userDrawn="1"/>
            </p:nvSpPr>
            <p:spPr bwMode="ltGray">
              <a:xfrm rot="-1752383">
                <a:off x="1142" y="268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17" name="Rectangle 77">
                <a:extLst>
                  <a:ext uri="{FF2B5EF4-FFF2-40B4-BE49-F238E27FC236}">
                    <a16:creationId xmlns:a16="http://schemas.microsoft.com/office/drawing/2014/main" id="{764BAC89-EF07-4890-ADC7-3073DFEBA95E}"/>
                  </a:ext>
                </a:extLst>
              </p:cNvPr>
              <p:cNvSpPr>
                <a:spLocks noChangeArrowheads="1"/>
              </p:cNvSpPr>
              <p:nvPr userDrawn="1"/>
            </p:nvSpPr>
            <p:spPr bwMode="ltGray">
              <a:xfrm rot="-2466736">
                <a:off x="1014" y="253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18" name="Rectangle 78">
                <a:extLst>
                  <a:ext uri="{FF2B5EF4-FFF2-40B4-BE49-F238E27FC236}">
                    <a16:creationId xmlns:a16="http://schemas.microsoft.com/office/drawing/2014/main" id="{402EA8D6-B5D8-4593-8B01-175544110788}"/>
                  </a:ext>
                </a:extLst>
              </p:cNvPr>
              <p:cNvSpPr>
                <a:spLocks noChangeArrowheads="1"/>
              </p:cNvSpPr>
              <p:nvPr userDrawn="1"/>
            </p:nvSpPr>
            <p:spPr bwMode="ltGray">
              <a:xfrm rot="-2466736">
                <a:off x="1035" y="255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19" name="Rectangle 79">
                <a:extLst>
                  <a:ext uri="{FF2B5EF4-FFF2-40B4-BE49-F238E27FC236}">
                    <a16:creationId xmlns:a16="http://schemas.microsoft.com/office/drawing/2014/main" id="{72AD8643-AE4F-4DF3-9499-DD30D9AE403D}"/>
                  </a:ext>
                </a:extLst>
              </p:cNvPr>
              <p:cNvSpPr>
                <a:spLocks noChangeArrowheads="1"/>
              </p:cNvSpPr>
              <p:nvPr userDrawn="1"/>
            </p:nvSpPr>
            <p:spPr bwMode="ltGray">
              <a:xfrm rot="-2466736">
                <a:off x="1050" y="257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20" name="Rectangle 80">
                <a:extLst>
                  <a:ext uri="{FF2B5EF4-FFF2-40B4-BE49-F238E27FC236}">
                    <a16:creationId xmlns:a16="http://schemas.microsoft.com/office/drawing/2014/main" id="{2B130082-C6F3-4740-B296-B4FFFB20F09E}"/>
                  </a:ext>
                </a:extLst>
              </p:cNvPr>
              <p:cNvSpPr>
                <a:spLocks noChangeArrowheads="1"/>
              </p:cNvSpPr>
              <p:nvPr userDrawn="1"/>
            </p:nvSpPr>
            <p:spPr bwMode="ltGray">
              <a:xfrm rot="-2342866">
                <a:off x="1068" y="2590"/>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21" name="Freeform 81">
                <a:extLst>
                  <a:ext uri="{FF2B5EF4-FFF2-40B4-BE49-F238E27FC236}">
                    <a16:creationId xmlns:a16="http://schemas.microsoft.com/office/drawing/2014/main" id="{13503644-7F36-41AB-8948-52BD548DD9E7}"/>
                  </a:ext>
                </a:extLst>
              </p:cNvPr>
              <p:cNvSpPr>
                <a:spLocks/>
              </p:cNvSpPr>
              <p:nvPr userDrawn="1"/>
            </p:nvSpPr>
            <p:spPr bwMode="ltGray">
              <a:xfrm>
                <a:off x="486" y="2563"/>
                <a:ext cx="180" cy="151"/>
              </a:xfrm>
              <a:custGeom>
                <a:avLst/>
                <a:gdLst>
                  <a:gd name="T0" fmla="*/ 0 w 180"/>
                  <a:gd name="T1" fmla="*/ 144 h 151"/>
                  <a:gd name="T2" fmla="*/ 28 w 180"/>
                  <a:gd name="T3" fmla="*/ 147 h 151"/>
                  <a:gd name="T4" fmla="*/ 64 w 180"/>
                  <a:gd name="T5" fmla="*/ 46 h 151"/>
                  <a:gd name="T6" fmla="*/ 94 w 180"/>
                  <a:gd name="T7" fmla="*/ 151 h 151"/>
                  <a:gd name="T8" fmla="*/ 129 w 180"/>
                  <a:gd name="T9" fmla="*/ 151 h 151"/>
                  <a:gd name="T10" fmla="*/ 180 w 180"/>
                  <a:gd name="T11" fmla="*/ 9 h 151"/>
                  <a:gd name="T12" fmla="*/ 148 w 180"/>
                  <a:gd name="T13" fmla="*/ 10 h 151"/>
                  <a:gd name="T14" fmla="*/ 112 w 180"/>
                  <a:gd name="T15" fmla="*/ 112 h 151"/>
                  <a:gd name="T16" fmla="*/ 79 w 180"/>
                  <a:gd name="T17" fmla="*/ 0 h 151"/>
                  <a:gd name="T18" fmla="*/ 48 w 180"/>
                  <a:gd name="T19" fmla="*/ 0 h 151"/>
                  <a:gd name="T20" fmla="*/ 0 w 180"/>
                  <a:gd name="T21" fmla="*/ 14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22" name="Rectangle 82">
                <a:extLst>
                  <a:ext uri="{FF2B5EF4-FFF2-40B4-BE49-F238E27FC236}">
                    <a16:creationId xmlns:a16="http://schemas.microsoft.com/office/drawing/2014/main" id="{BD13A2E9-C3BD-431C-AFD8-4A2B38D71DEC}"/>
                  </a:ext>
                </a:extLst>
              </p:cNvPr>
              <p:cNvSpPr>
                <a:spLocks noChangeArrowheads="1"/>
              </p:cNvSpPr>
              <p:nvPr userDrawn="1"/>
            </p:nvSpPr>
            <p:spPr bwMode="ltGray">
              <a:xfrm rot="6575641">
                <a:off x="-217" y="3138"/>
                <a:ext cx="122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23" name="Rectangle 83">
                <a:extLst>
                  <a:ext uri="{FF2B5EF4-FFF2-40B4-BE49-F238E27FC236}">
                    <a16:creationId xmlns:a16="http://schemas.microsoft.com/office/drawing/2014/main" id="{49F2AF64-6223-42CE-B360-15DAE8A7432E}"/>
                  </a:ext>
                </a:extLst>
              </p:cNvPr>
              <p:cNvSpPr>
                <a:spLocks noChangeArrowheads="1"/>
              </p:cNvSpPr>
              <p:nvPr userDrawn="1"/>
            </p:nvSpPr>
            <p:spPr bwMode="ltGray">
              <a:xfrm rot="238799">
                <a:off x="4" y="3146"/>
                <a:ext cx="103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24" name="Rectangle 84">
                <a:extLst>
                  <a:ext uri="{FF2B5EF4-FFF2-40B4-BE49-F238E27FC236}">
                    <a16:creationId xmlns:a16="http://schemas.microsoft.com/office/drawing/2014/main" id="{F7872F06-D97C-4DFD-A47E-53519836614D}"/>
                  </a:ext>
                </a:extLst>
              </p:cNvPr>
              <p:cNvSpPr>
                <a:spLocks noChangeArrowheads="1"/>
              </p:cNvSpPr>
              <p:nvPr userDrawn="1"/>
            </p:nvSpPr>
            <p:spPr bwMode="ltGray">
              <a:xfrm rot="-2957028">
                <a:off x="907" y="24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25" name="Rectangle 85">
                <a:extLst>
                  <a:ext uri="{FF2B5EF4-FFF2-40B4-BE49-F238E27FC236}">
                    <a16:creationId xmlns:a16="http://schemas.microsoft.com/office/drawing/2014/main" id="{9A505012-1A96-45B1-B8F2-2E6D46F214E8}"/>
                  </a:ext>
                </a:extLst>
              </p:cNvPr>
              <p:cNvSpPr>
                <a:spLocks noChangeArrowheads="1"/>
              </p:cNvSpPr>
              <p:nvPr userDrawn="1"/>
            </p:nvSpPr>
            <p:spPr bwMode="ltGray">
              <a:xfrm rot="-2957028">
                <a:off x="930" y="248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26" name="Rectangle 86">
                <a:extLst>
                  <a:ext uri="{FF2B5EF4-FFF2-40B4-BE49-F238E27FC236}">
                    <a16:creationId xmlns:a16="http://schemas.microsoft.com/office/drawing/2014/main" id="{2BE0FA2B-FAF9-436C-B1C3-9515D7749598}"/>
                  </a:ext>
                </a:extLst>
              </p:cNvPr>
              <p:cNvSpPr>
                <a:spLocks noChangeArrowheads="1"/>
              </p:cNvSpPr>
              <p:nvPr userDrawn="1"/>
            </p:nvSpPr>
            <p:spPr bwMode="ltGray">
              <a:xfrm rot="-2957028">
                <a:off x="954" y="249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27" name="Rectangle 87">
                <a:extLst>
                  <a:ext uri="{FF2B5EF4-FFF2-40B4-BE49-F238E27FC236}">
                    <a16:creationId xmlns:a16="http://schemas.microsoft.com/office/drawing/2014/main" id="{F76F87B6-285A-4697-9A63-DAE047918376}"/>
                  </a:ext>
                </a:extLst>
              </p:cNvPr>
              <p:cNvSpPr>
                <a:spLocks noChangeArrowheads="1"/>
              </p:cNvSpPr>
              <p:nvPr userDrawn="1"/>
            </p:nvSpPr>
            <p:spPr bwMode="ltGray">
              <a:xfrm rot="-2661033">
                <a:off x="974" y="2509"/>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28" name="Rectangle 88">
                <a:extLst>
                  <a:ext uri="{FF2B5EF4-FFF2-40B4-BE49-F238E27FC236}">
                    <a16:creationId xmlns:a16="http://schemas.microsoft.com/office/drawing/2014/main" id="{3C3A7F3C-CB09-43BE-B709-ECFC800E7628}"/>
                  </a:ext>
                </a:extLst>
              </p:cNvPr>
              <p:cNvSpPr>
                <a:spLocks noChangeArrowheads="1"/>
              </p:cNvSpPr>
              <p:nvPr userDrawn="1"/>
            </p:nvSpPr>
            <p:spPr bwMode="ltGray">
              <a:xfrm rot="-3638503">
                <a:off x="788" y="242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29" name="Rectangle 89">
                <a:extLst>
                  <a:ext uri="{FF2B5EF4-FFF2-40B4-BE49-F238E27FC236}">
                    <a16:creationId xmlns:a16="http://schemas.microsoft.com/office/drawing/2014/main" id="{A871A10A-797E-4D08-A381-310C5460AFCF}"/>
                  </a:ext>
                </a:extLst>
              </p:cNvPr>
              <p:cNvSpPr>
                <a:spLocks noChangeArrowheads="1"/>
              </p:cNvSpPr>
              <p:nvPr userDrawn="1"/>
            </p:nvSpPr>
            <p:spPr bwMode="ltGray">
              <a:xfrm rot="-3638503">
                <a:off x="815" y="243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30" name="Rectangle 90">
                <a:extLst>
                  <a:ext uri="{FF2B5EF4-FFF2-40B4-BE49-F238E27FC236}">
                    <a16:creationId xmlns:a16="http://schemas.microsoft.com/office/drawing/2014/main" id="{560F3108-C4AA-42F8-B3D0-AD14ED443F19}"/>
                  </a:ext>
                </a:extLst>
              </p:cNvPr>
              <p:cNvSpPr>
                <a:spLocks noChangeArrowheads="1"/>
              </p:cNvSpPr>
              <p:nvPr userDrawn="1"/>
            </p:nvSpPr>
            <p:spPr bwMode="ltGray">
              <a:xfrm rot="-3514633">
                <a:off x="837" y="24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31" name="Rectangle 91">
                <a:extLst>
                  <a:ext uri="{FF2B5EF4-FFF2-40B4-BE49-F238E27FC236}">
                    <a16:creationId xmlns:a16="http://schemas.microsoft.com/office/drawing/2014/main" id="{2014C8C5-C373-422F-A9DC-630C324DB0E9}"/>
                  </a:ext>
                </a:extLst>
              </p:cNvPr>
              <p:cNvSpPr>
                <a:spLocks noChangeArrowheads="1"/>
              </p:cNvSpPr>
              <p:nvPr userDrawn="1"/>
            </p:nvSpPr>
            <p:spPr bwMode="ltGray">
              <a:xfrm rot="-3220799">
                <a:off x="862" y="245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32" name="Rectangle 92">
                <a:extLst>
                  <a:ext uri="{FF2B5EF4-FFF2-40B4-BE49-F238E27FC236}">
                    <a16:creationId xmlns:a16="http://schemas.microsoft.com/office/drawing/2014/main" id="{92C0DB00-CC80-4160-ADF1-BF2901EA3D26}"/>
                  </a:ext>
                </a:extLst>
              </p:cNvPr>
              <p:cNvSpPr>
                <a:spLocks noChangeArrowheads="1"/>
              </p:cNvSpPr>
              <p:nvPr userDrawn="1"/>
            </p:nvSpPr>
            <p:spPr bwMode="ltGray">
              <a:xfrm rot="-4338250">
                <a:off x="649" y="239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33" name="Rectangle 93">
                <a:extLst>
                  <a:ext uri="{FF2B5EF4-FFF2-40B4-BE49-F238E27FC236}">
                    <a16:creationId xmlns:a16="http://schemas.microsoft.com/office/drawing/2014/main" id="{C7CFDCD7-B06C-45B9-B25D-02CD14C06B09}"/>
                  </a:ext>
                </a:extLst>
              </p:cNvPr>
              <p:cNvSpPr>
                <a:spLocks noChangeArrowheads="1"/>
              </p:cNvSpPr>
              <p:nvPr userDrawn="1"/>
            </p:nvSpPr>
            <p:spPr bwMode="ltGray">
              <a:xfrm rot="-4250359">
                <a:off x="677" y="2402"/>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34" name="Rectangle 94">
                <a:extLst>
                  <a:ext uri="{FF2B5EF4-FFF2-40B4-BE49-F238E27FC236}">
                    <a16:creationId xmlns:a16="http://schemas.microsoft.com/office/drawing/2014/main" id="{4D70B47D-CE58-4965-BBDD-E0F884DF74A1}"/>
                  </a:ext>
                </a:extLst>
              </p:cNvPr>
              <p:cNvSpPr>
                <a:spLocks noChangeArrowheads="1"/>
              </p:cNvSpPr>
              <p:nvPr userDrawn="1"/>
            </p:nvSpPr>
            <p:spPr bwMode="ltGray">
              <a:xfrm rot="-4250359">
                <a:off x="707" y="2407"/>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35" name="Rectangle 95">
                <a:extLst>
                  <a:ext uri="{FF2B5EF4-FFF2-40B4-BE49-F238E27FC236}">
                    <a16:creationId xmlns:a16="http://schemas.microsoft.com/office/drawing/2014/main" id="{B10E049C-E5A9-4F10-A60C-E3CC23852316}"/>
                  </a:ext>
                </a:extLst>
              </p:cNvPr>
              <p:cNvSpPr>
                <a:spLocks noChangeArrowheads="1"/>
              </p:cNvSpPr>
              <p:nvPr userDrawn="1"/>
            </p:nvSpPr>
            <p:spPr bwMode="ltGray">
              <a:xfrm rot="-3989246">
                <a:off x="737" y="241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36" name="Rectangle 96">
                <a:extLst>
                  <a:ext uri="{FF2B5EF4-FFF2-40B4-BE49-F238E27FC236}">
                    <a16:creationId xmlns:a16="http://schemas.microsoft.com/office/drawing/2014/main" id="{0A221005-D892-4BDB-AD96-7D38FEBFB20B}"/>
                  </a:ext>
                </a:extLst>
              </p:cNvPr>
              <p:cNvSpPr>
                <a:spLocks noChangeArrowheads="1"/>
              </p:cNvSpPr>
              <p:nvPr userDrawn="1"/>
            </p:nvSpPr>
            <p:spPr bwMode="ltGray">
              <a:xfrm rot="-4862215">
                <a:off x="503" y="239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37" name="Rectangle 97">
                <a:extLst>
                  <a:ext uri="{FF2B5EF4-FFF2-40B4-BE49-F238E27FC236}">
                    <a16:creationId xmlns:a16="http://schemas.microsoft.com/office/drawing/2014/main" id="{D6604985-C4BE-49E8-B7A6-714C6ADCF474}"/>
                  </a:ext>
                </a:extLst>
              </p:cNvPr>
              <p:cNvSpPr>
                <a:spLocks noChangeArrowheads="1"/>
              </p:cNvSpPr>
              <p:nvPr userDrawn="1"/>
            </p:nvSpPr>
            <p:spPr bwMode="ltGray">
              <a:xfrm rot="-4673370">
                <a:off x="533" y="239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38" name="Rectangle 98">
                <a:extLst>
                  <a:ext uri="{FF2B5EF4-FFF2-40B4-BE49-F238E27FC236}">
                    <a16:creationId xmlns:a16="http://schemas.microsoft.com/office/drawing/2014/main" id="{091F5068-FB9A-478B-8299-96B944D973DD}"/>
                  </a:ext>
                </a:extLst>
              </p:cNvPr>
              <p:cNvSpPr>
                <a:spLocks noChangeArrowheads="1"/>
              </p:cNvSpPr>
              <p:nvPr userDrawn="1"/>
            </p:nvSpPr>
            <p:spPr bwMode="ltGray">
              <a:xfrm rot="-4646721">
                <a:off x="563" y="239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39" name="Rectangle 99">
                <a:extLst>
                  <a:ext uri="{FF2B5EF4-FFF2-40B4-BE49-F238E27FC236}">
                    <a16:creationId xmlns:a16="http://schemas.microsoft.com/office/drawing/2014/main" id="{0D1ADD02-0E43-4EF9-846C-B652B5A8F11C}"/>
                  </a:ext>
                </a:extLst>
              </p:cNvPr>
              <p:cNvSpPr>
                <a:spLocks noChangeArrowheads="1"/>
              </p:cNvSpPr>
              <p:nvPr userDrawn="1"/>
            </p:nvSpPr>
            <p:spPr bwMode="ltGray">
              <a:xfrm rot="-4580623">
                <a:off x="594" y="239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40" name="Rectangle 100">
                <a:extLst>
                  <a:ext uri="{FF2B5EF4-FFF2-40B4-BE49-F238E27FC236}">
                    <a16:creationId xmlns:a16="http://schemas.microsoft.com/office/drawing/2014/main" id="{8F00E5BF-2D75-42E7-9253-DABD5F666F1A}"/>
                  </a:ext>
                </a:extLst>
              </p:cNvPr>
              <p:cNvSpPr>
                <a:spLocks noChangeArrowheads="1"/>
              </p:cNvSpPr>
              <p:nvPr userDrawn="1"/>
            </p:nvSpPr>
            <p:spPr bwMode="ltGray">
              <a:xfrm rot="-5195129">
                <a:off x="355" y="241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41" name="Rectangle 101">
                <a:extLst>
                  <a:ext uri="{FF2B5EF4-FFF2-40B4-BE49-F238E27FC236}">
                    <a16:creationId xmlns:a16="http://schemas.microsoft.com/office/drawing/2014/main" id="{8B6C7A96-07C3-4BAA-9815-B1B0511F4AC7}"/>
                  </a:ext>
                </a:extLst>
              </p:cNvPr>
              <p:cNvSpPr>
                <a:spLocks noChangeArrowheads="1"/>
              </p:cNvSpPr>
              <p:nvPr userDrawn="1"/>
            </p:nvSpPr>
            <p:spPr bwMode="ltGray">
              <a:xfrm rot="-5360484">
                <a:off x="385" y="240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42" name="Rectangle 102">
                <a:extLst>
                  <a:ext uri="{FF2B5EF4-FFF2-40B4-BE49-F238E27FC236}">
                    <a16:creationId xmlns:a16="http://schemas.microsoft.com/office/drawing/2014/main" id="{B89989A2-B741-4432-B6D4-26B7278FC754}"/>
                  </a:ext>
                </a:extLst>
              </p:cNvPr>
              <p:cNvSpPr>
                <a:spLocks noChangeArrowheads="1"/>
              </p:cNvSpPr>
              <p:nvPr userDrawn="1"/>
            </p:nvSpPr>
            <p:spPr bwMode="ltGray">
              <a:xfrm rot="-5288939">
                <a:off x="418" y="240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43" name="Rectangle 103">
                <a:extLst>
                  <a:ext uri="{FF2B5EF4-FFF2-40B4-BE49-F238E27FC236}">
                    <a16:creationId xmlns:a16="http://schemas.microsoft.com/office/drawing/2014/main" id="{6ABE188F-AE1F-4902-A998-CF600A9EC06E}"/>
                  </a:ext>
                </a:extLst>
              </p:cNvPr>
              <p:cNvSpPr>
                <a:spLocks noChangeArrowheads="1"/>
              </p:cNvSpPr>
              <p:nvPr userDrawn="1"/>
            </p:nvSpPr>
            <p:spPr bwMode="ltGray">
              <a:xfrm rot="-5164854">
                <a:off x="449" y="2400"/>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44" name="Rectangle 104">
                <a:extLst>
                  <a:ext uri="{FF2B5EF4-FFF2-40B4-BE49-F238E27FC236}">
                    <a16:creationId xmlns:a16="http://schemas.microsoft.com/office/drawing/2014/main" id="{4DE7DD8F-B659-469F-92B6-116FCE719B32}"/>
                  </a:ext>
                </a:extLst>
              </p:cNvPr>
              <p:cNvSpPr>
                <a:spLocks noChangeArrowheads="1"/>
              </p:cNvSpPr>
              <p:nvPr userDrawn="1"/>
            </p:nvSpPr>
            <p:spPr bwMode="ltGray">
              <a:xfrm rot="-6132163">
                <a:off x="206" y="245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45" name="Rectangle 105">
                <a:extLst>
                  <a:ext uri="{FF2B5EF4-FFF2-40B4-BE49-F238E27FC236}">
                    <a16:creationId xmlns:a16="http://schemas.microsoft.com/office/drawing/2014/main" id="{9402B5C5-5D49-4173-8574-E9C3EC517D13}"/>
                  </a:ext>
                </a:extLst>
              </p:cNvPr>
              <p:cNvSpPr>
                <a:spLocks noChangeArrowheads="1"/>
              </p:cNvSpPr>
              <p:nvPr userDrawn="1"/>
            </p:nvSpPr>
            <p:spPr bwMode="ltGray">
              <a:xfrm rot="-6220433">
                <a:off x="237" y="24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46" name="Rectangle 106">
                <a:extLst>
                  <a:ext uri="{FF2B5EF4-FFF2-40B4-BE49-F238E27FC236}">
                    <a16:creationId xmlns:a16="http://schemas.microsoft.com/office/drawing/2014/main" id="{0C861116-97C6-46F4-9AB9-A331A9DE4DFA}"/>
                  </a:ext>
                </a:extLst>
              </p:cNvPr>
              <p:cNvSpPr>
                <a:spLocks noChangeArrowheads="1"/>
              </p:cNvSpPr>
              <p:nvPr userDrawn="1"/>
            </p:nvSpPr>
            <p:spPr bwMode="ltGray">
              <a:xfrm rot="-6110943">
                <a:off x="266" y="243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47" name="Rectangle 107">
                <a:extLst>
                  <a:ext uri="{FF2B5EF4-FFF2-40B4-BE49-F238E27FC236}">
                    <a16:creationId xmlns:a16="http://schemas.microsoft.com/office/drawing/2014/main" id="{11AC8E96-FFB3-4BAA-B0E8-DFC5FBA7E9FF}"/>
                  </a:ext>
                </a:extLst>
              </p:cNvPr>
              <p:cNvSpPr>
                <a:spLocks noChangeArrowheads="1"/>
              </p:cNvSpPr>
              <p:nvPr userDrawn="1"/>
            </p:nvSpPr>
            <p:spPr bwMode="ltGray">
              <a:xfrm rot="-5919570">
                <a:off x="292" y="242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48" name="Rectangle 108">
                <a:extLst>
                  <a:ext uri="{FF2B5EF4-FFF2-40B4-BE49-F238E27FC236}">
                    <a16:creationId xmlns:a16="http://schemas.microsoft.com/office/drawing/2014/main" id="{36A944E9-76F8-49BC-AB79-617A2228750D}"/>
                  </a:ext>
                </a:extLst>
              </p:cNvPr>
              <p:cNvSpPr>
                <a:spLocks noChangeArrowheads="1"/>
              </p:cNvSpPr>
              <p:nvPr userDrawn="1"/>
            </p:nvSpPr>
            <p:spPr bwMode="ltGray">
              <a:xfrm rot="-7376291">
                <a:off x="5" y="254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49" name="Rectangle 109">
                <a:extLst>
                  <a:ext uri="{FF2B5EF4-FFF2-40B4-BE49-F238E27FC236}">
                    <a16:creationId xmlns:a16="http://schemas.microsoft.com/office/drawing/2014/main" id="{16034CAA-D576-4C8E-B68C-D5CA735FECA4}"/>
                  </a:ext>
                </a:extLst>
              </p:cNvPr>
              <p:cNvSpPr>
                <a:spLocks noChangeArrowheads="1"/>
              </p:cNvSpPr>
              <p:nvPr userDrawn="1"/>
            </p:nvSpPr>
            <p:spPr bwMode="ltGray">
              <a:xfrm rot="-7168347">
                <a:off x="64" y="25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50" name="Rectangle 110">
                <a:extLst>
                  <a:ext uri="{FF2B5EF4-FFF2-40B4-BE49-F238E27FC236}">
                    <a16:creationId xmlns:a16="http://schemas.microsoft.com/office/drawing/2014/main" id="{747434F3-234A-4F79-8778-A539DDF95B95}"/>
                  </a:ext>
                </a:extLst>
              </p:cNvPr>
              <p:cNvSpPr>
                <a:spLocks noChangeArrowheads="1"/>
              </p:cNvSpPr>
              <p:nvPr userDrawn="1"/>
            </p:nvSpPr>
            <p:spPr bwMode="ltGray">
              <a:xfrm rot="-6802416">
                <a:off x="92" y="250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51" name="Rectangle 111">
                <a:extLst>
                  <a:ext uri="{FF2B5EF4-FFF2-40B4-BE49-F238E27FC236}">
                    <a16:creationId xmlns:a16="http://schemas.microsoft.com/office/drawing/2014/main" id="{E4086DA4-C2A9-4FE5-97B7-6C003D7FB0BF}"/>
                  </a:ext>
                </a:extLst>
              </p:cNvPr>
              <p:cNvSpPr>
                <a:spLocks noChangeArrowheads="1"/>
              </p:cNvSpPr>
              <p:nvPr userDrawn="1"/>
            </p:nvSpPr>
            <p:spPr bwMode="ltGray">
              <a:xfrm rot="-6802416">
                <a:off x="119" y="249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52" name="Rectangle 112">
                <a:extLst>
                  <a:ext uri="{FF2B5EF4-FFF2-40B4-BE49-F238E27FC236}">
                    <a16:creationId xmlns:a16="http://schemas.microsoft.com/office/drawing/2014/main" id="{0283CC7F-27AE-4DC4-A2E6-A3EDF658C010}"/>
                  </a:ext>
                </a:extLst>
              </p:cNvPr>
              <p:cNvSpPr>
                <a:spLocks noChangeArrowheads="1"/>
              </p:cNvSpPr>
              <p:nvPr userDrawn="1"/>
            </p:nvSpPr>
            <p:spPr bwMode="ltGray">
              <a:xfrm rot="-6457704">
                <a:off x="150" y="247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53" name="Rectangle 113">
                <a:extLst>
                  <a:ext uri="{FF2B5EF4-FFF2-40B4-BE49-F238E27FC236}">
                    <a16:creationId xmlns:a16="http://schemas.microsoft.com/office/drawing/2014/main" id="{2EF98A51-D008-4EF7-A605-0C239FC7AD58}"/>
                  </a:ext>
                </a:extLst>
              </p:cNvPr>
              <p:cNvSpPr>
                <a:spLocks noChangeArrowheads="1"/>
              </p:cNvSpPr>
              <p:nvPr userDrawn="1"/>
            </p:nvSpPr>
            <p:spPr bwMode="ltGray">
              <a:xfrm rot="-1876771">
                <a:off x="0" y="336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54" name="Rectangle 114">
                <a:extLst>
                  <a:ext uri="{FF2B5EF4-FFF2-40B4-BE49-F238E27FC236}">
                    <a16:creationId xmlns:a16="http://schemas.microsoft.com/office/drawing/2014/main" id="{1BC9C4D2-F1EE-4006-8BC9-7CF4A96A9907}"/>
                  </a:ext>
                </a:extLst>
              </p:cNvPr>
              <p:cNvSpPr>
                <a:spLocks noChangeArrowheads="1"/>
              </p:cNvSpPr>
              <p:nvPr userDrawn="1"/>
            </p:nvSpPr>
            <p:spPr bwMode="ltGray">
              <a:xfrm rot="3283992">
                <a:off x="511" y="347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55" name="Rectangle 115">
                <a:extLst>
                  <a:ext uri="{FF2B5EF4-FFF2-40B4-BE49-F238E27FC236}">
                    <a16:creationId xmlns:a16="http://schemas.microsoft.com/office/drawing/2014/main" id="{AF1AE1DC-2E50-4E09-861B-204DA2CD8ECD}"/>
                  </a:ext>
                </a:extLst>
              </p:cNvPr>
              <p:cNvSpPr>
                <a:spLocks noChangeArrowheads="1"/>
              </p:cNvSpPr>
              <p:nvPr userDrawn="1"/>
            </p:nvSpPr>
            <p:spPr bwMode="ltGray">
              <a:xfrm rot="3283992">
                <a:off x="35" y="279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56" name="Rectangle 116">
                <a:extLst>
                  <a:ext uri="{FF2B5EF4-FFF2-40B4-BE49-F238E27FC236}">
                    <a16:creationId xmlns:a16="http://schemas.microsoft.com/office/drawing/2014/main" id="{29B68E68-4828-4F81-8D89-BDE3A7C55970}"/>
                  </a:ext>
                </a:extLst>
              </p:cNvPr>
              <p:cNvSpPr>
                <a:spLocks noChangeArrowheads="1"/>
              </p:cNvSpPr>
              <p:nvPr userDrawn="1"/>
            </p:nvSpPr>
            <p:spPr bwMode="ltGray">
              <a:xfrm rot="-1876771">
                <a:off x="700" y="2851"/>
                <a:ext cx="31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57" name="Rectangle 117">
                <a:extLst>
                  <a:ext uri="{FF2B5EF4-FFF2-40B4-BE49-F238E27FC236}">
                    <a16:creationId xmlns:a16="http://schemas.microsoft.com/office/drawing/2014/main" id="{9085EFD4-A2BD-4C28-95DD-B49DE5AFE341}"/>
                  </a:ext>
                </a:extLst>
              </p:cNvPr>
              <p:cNvSpPr>
                <a:spLocks noChangeArrowheads="1"/>
              </p:cNvSpPr>
              <p:nvPr userDrawn="1"/>
            </p:nvSpPr>
            <p:spPr bwMode="ltGray">
              <a:xfrm rot="5908516">
                <a:off x="200" y="3915"/>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58" name="Rectangle 118">
                <a:extLst>
                  <a:ext uri="{FF2B5EF4-FFF2-40B4-BE49-F238E27FC236}">
                    <a16:creationId xmlns:a16="http://schemas.microsoft.com/office/drawing/2014/main" id="{1C5305E1-12CF-4ECF-8BD7-620EAC746092}"/>
                  </a:ext>
                </a:extLst>
              </p:cNvPr>
              <p:cNvSpPr>
                <a:spLocks noChangeArrowheads="1"/>
              </p:cNvSpPr>
              <p:nvPr userDrawn="1"/>
            </p:nvSpPr>
            <p:spPr bwMode="ltGray">
              <a:xfrm rot="6683973">
                <a:off x="45" y="3915"/>
                <a:ext cx="144"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59" name="Rectangle 119">
                <a:extLst>
                  <a:ext uri="{FF2B5EF4-FFF2-40B4-BE49-F238E27FC236}">
                    <a16:creationId xmlns:a16="http://schemas.microsoft.com/office/drawing/2014/main" id="{169B89F4-5995-4E4E-ACA0-BD47FE4F3248}"/>
                  </a:ext>
                </a:extLst>
              </p:cNvPr>
              <p:cNvSpPr>
                <a:spLocks noChangeArrowheads="1"/>
              </p:cNvSpPr>
              <p:nvPr userDrawn="1"/>
            </p:nvSpPr>
            <p:spPr bwMode="ltGray">
              <a:xfrm rot="5245609">
                <a:off x="361" y="389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60" name="Rectangle 120">
                <a:extLst>
                  <a:ext uri="{FF2B5EF4-FFF2-40B4-BE49-F238E27FC236}">
                    <a16:creationId xmlns:a16="http://schemas.microsoft.com/office/drawing/2014/main" id="{B5B1E6E9-56E7-49D0-8ED1-B6B99BC70827}"/>
                  </a:ext>
                </a:extLst>
              </p:cNvPr>
              <p:cNvSpPr>
                <a:spLocks noChangeArrowheads="1"/>
              </p:cNvSpPr>
              <p:nvPr userDrawn="1"/>
            </p:nvSpPr>
            <p:spPr bwMode="ltGray">
              <a:xfrm rot="4500520">
                <a:off x="522" y="3847"/>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61" name="Rectangle 121">
                <a:extLst>
                  <a:ext uri="{FF2B5EF4-FFF2-40B4-BE49-F238E27FC236}">
                    <a16:creationId xmlns:a16="http://schemas.microsoft.com/office/drawing/2014/main" id="{DF8350A6-78F4-412F-87B7-804674DF6CDD}"/>
                  </a:ext>
                </a:extLst>
              </p:cNvPr>
              <p:cNvSpPr>
                <a:spLocks noChangeArrowheads="1"/>
              </p:cNvSpPr>
              <p:nvPr userDrawn="1"/>
            </p:nvSpPr>
            <p:spPr bwMode="ltGray">
              <a:xfrm rot="3805227">
                <a:off x="670" y="377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62" name="Rectangle 122">
                <a:extLst>
                  <a:ext uri="{FF2B5EF4-FFF2-40B4-BE49-F238E27FC236}">
                    <a16:creationId xmlns:a16="http://schemas.microsoft.com/office/drawing/2014/main" id="{457DA006-86E1-4B40-864E-BE1A45D91405}"/>
                  </a:ext>
                </a:extLst>
              </p:cNvPr>
              <p:cNvSpPr>
                <a:spLocks noChangeArrowheads="1"/>
              </p:cNvSpPr>
              <p:nvPr userDrawn="1"/>
            </p:nvSpPr>
            <p:spPr bwMode="ltGray">
              <a:xfrm rot="3060138">
                <a:off x="813" y="368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63" name="Rectangle 123">
                <a:extLst>
                  <a:ext uri="{FF2B5EF4-FFF2-40B4-BE49-F238E27FC236}">
                    <a16:creationId xmlns:a16="http://schemas.microsoft.com/office/drawing/2014/main" id="{C07C4FB6-40A9-469B-8387-1CD9180FB646}"/>
                  </a:ext>
                </a:extLst>
              </p:cNvPr>
              <p:cNvSpPr>
                <a:spLocks noChangeArrowheads="1"/>
              </p:cNvSpPr>
              <p:nvPr userDrawn="1"/>
            </p:nvSpPr>
            <p:spPr bwMode="ltGray">
              <a:xfrm rot="2090281">
                <a:off x="938" y="3582"/>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64" name="Rectangle 124">
                <a:extLst>
                  <a:ext uri="{FF2B5EF4-FFF2-40B4-BE49-F238E27FC236}">
                    <a16:creationId xmlns:a16="http://schemas.microsoft.com/office/drawing/2014/main" id="{BE9D03C4-967E-43F5-B631-02F3DA7B9AA8}"/>
                  </a:ext>
                </a:extLst>
              </p:cNvPr>
              <p:cNvSpPr>
                <a:spLocks noChangeArrowheads="1"/>
              </p:cNvSpPr>
              <p:nvPr userDrawn="1"/>
            </p:nvSpPr>
            <p:spPr bwMode="ltGray">
              <a:xfrm rot="-7168347">
                <a:off x="-18" y="2506"/>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65" name="Rectangle 125">
                <a:extLst>
                  <a:ext uri="{FF2B5EF4-FFF2-40B4-BE49-F238E27FC236}">
                    <a16:creationId xmlns:a16="http://schemas.microsoft.com/office/drawing/2014/main" id="{9C336584-D8BD-400F-9BFA-183C996C6534}"/>
                  </a:ext>
                </a:extLst>
              </p:cNvPr>
              <p:cNvSpPr>
                <a:spLocks noChangeArrowheads="1"/>
              </p:cNvSpPr>
              <p:nvPr userDrawn="1"/>
            </p:nvSpPr>
            <p:spPr bwMode="ltGray">
              <a:xfrm rot="-6406501">
                <a:off x="136" y="243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66" name="Rectangle 126">
                <a:extLst>
                  <a:ext uri="{FF2B5EF4-FFF2-40B4-BE49-F238E27FC236}">
                    <a16:creationId xmlns:a16="http://schemas.microsoft.com/office/drawing/2014/main" id="{777BC6AF-A05D-4448-A7B5-702A9BD36D87}"/>
                  </a:ext>
                </a:extLst>
              </p:cNvPr>
              <p:cNvSpPr>
                <a:spLocks noChangeArrowheads="1"/>
              </p:cNvSpPr>
              <p:nvPr userDrawn="1"/>
            </p:nvSpPr>
            <p:spPr bwMode="ltGray">
              <a:xfrm rot="-4970620">
                <a:off x="447" y="2364"/>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67" name="Rectangle 127">
                <a:extLst>
                  <a:ext uri="{FF2B5EF4-FFF2-40B4-BE49-F238E27FC236}">
                    <a16:creationId xmlns:a16="http://schemas.microsoft.com/office/drawing/2014/main" id="{AD7FD71D-2037-40A8-BF47-E8B0A6FD00A4}"/>
                  </a:ext>
                </a:extLst>
              </p:cNvPr>
              <p:cNvSpPr>
                <a:spLocks noChangeArrowheads="1"/>
              </p:cNvSpPr>
              <p:nvPr userDrawn="1"/>
            </p:nvSpPr>
            <p:spPr bwMode="ltGray">
              <a:xfrm rot="-4298502">
                <a:off x="597" y="2360"/>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68" name="Rectangle 128">
                <a:extLst>
                  <a:ext uri="{FF2B5EF4-FFF2-40B4-BE49-F238E27FC236}">
                    <a16:creationId xmlns:a16="http://schemas.microsoft.com/office/drawing/2014/main" id="{C7A1AB77-5481-4614-89AD-B228E0406317}"/>
                  </a:ext>
                </a:extLst>
              </p:cNvPr>
              <p:cNvSpPr>
                <a:spLocks noChangeArrowheads="1"/>
              </p:cNvSpPr>
              <p:nvPr userDrawn="1"/>
            </p:nvSpPr>
            <p:spPr bwMode="ltGray">
              <a:xfrm rot="-3676305">
                <a:off x="739" y="2386"/>
                <a:ext cx="15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69" name="Rectangle 129">
                <a:extLst>
                  <a:ext uri="{FF2B5EF4-FFF2-40B4-BE49-F238E27FC236}">
                    <a16:creationId xmlns:a16="http://schemas.microsoft.com/office/drawing/2014/main" id="{5E2F9CB9-230E-41DC-85DD-1C51A76979FE}"/>
                  </a:ext>
                </a:extLst>
              </p:cNvPr>
              <p:cNvSpPr>
                <a:spLocks noChangeArrowheads="1"/>
              </p:cNvSpPr>
              <p:nvPr userDrawn="1"/>
            </p:nvSpPr>
            <p:spPr bwMode="ltGray">
              <a:xfrm rot="-3188616">
                <a:off x="869" y="24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70" name="Rectangle 130">
                <a:extLst>
                  <a:ext uri="{FF2B5EF4-FFF2-40B4-BE49-F238E27FC236}">
                    <a16:creationId xmlns:a16="http://schemas.microsoft.com/office/drawing/2014/main" id="{772D848C-181D-4466-87C0-7CB0082D5024}"/>
                  </a:ext>
                </a:extLst>
              </p:cNvPr>
              <p:cNvSpPr>
                <a:spLocks noChangeArrowheads="1"/>
              </p:cNvSpPr>
              <p:nvPr userDrawn="1"/>
            </p:nvSpPr>
            <p:spPr bwMode="ltGray">
              <a:xfrm rot="-2610246">
                <a:off x="984" y="2497"/>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71" name="Rectangle 131">
                <a:extLst>
                  <a:ext uri="{FF2B5EF4-FFF2-40B4-BE49-F238E27FC236}">
                    <a16:creationId xmlns:a16="http://schemas.microsoft.com/office/drawing/2014/main" id="{B7E552DF-8BD3-44AE-A7C6-73D18E640E3C}"/>
                  </a:ext>
                </a:extLst>
              </p:cNvPr>
              <p:cNvSpPr>
                <a:spLocks noChangeArrowheads="1"/>
              </p:cNvSpPr>
              <p:nvPr userDrawn="1"/>
            </p:nvSpPr>
            <p:spPr bwMode="ltGray">
              <a:xfrm rot="-2190008">
                <a:off x="1075" y="2585"/>
                <a:ext cx="17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72" name="Rectangle 132">
                <a:extLst>
                  <a:ext uri="{FF2B5EF4-FFF2-40B4-BE49-F238E27FC236}">
                    <a16:creationId xmlns:a16="http://schemas.microsoft.com/office/drawing/2014/main" id="{0778E88E-C148-4BEF-B95D-8678200998FE}"/>
                  </a:ext>
                </a:extLst>
              </p:cNvPr>
              <p:cNvSpPr>
                <a:spLocks noChangeArrowheads="1"/>
              </p:cNvSpPr>
              <p:nvPr userDrawn="1"/>
            </p:nvSpPr>
            <p:spPr bwMode="ltGray">
              <a:xfrm rot="-1728558">
                <a:off x="1147" y="2688"/>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73" name="Rectangle 133">
                <a:extLst>
                  <a:ext uri="{FF2B5EF4-FFF2-40B4-BE49-F238E27FC236}">
                    <a16:creationId xmlns:a16="http://schemas.microsoft.com/office/drawing/2014/main" id="{64F6BDAD-8085-48A6-B4CD-EA31926DFF71}"/>
                  </a:ext>
                </a:extLst>
              </p:cNvPr>
              <p:cNvSpPr>
                <a:spLocks noChangeArrowheads="1"/>
              </p:cNvSpPr>
              <p:nvPr userDrawn="1"/>
            </p:nvSpPr>
            <p:spPr bwMode="ltGray">
              <a:xfrm rot="-1172118">
                <a:off x="1198" y="2805"/>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74" name="Rectangle 134">
                <a:extLst>
                  <a:ext uri="{FF2B5EF4-FFF2-40B4-BE49-F238E27FC236}">
                    <a16:creationId xmlns:a16="http://schemas.microsoft.com/office/drawing/2014/main" id="{7024ED88-3AF2-4CB2-9686-6AD398799812}"/>
                  </a:ext>
                </a:extLst>
              </p:cNvPr>
              <p:cNvSpPr>
                <a:spLocks noChangeArrowheads="1"/>
              </p:cNvSpPr>
              <p:nvPr userDrawn="1"/>
            </p:nvSpPr>
            <p:spPr bwMode="ltGray">
              <a:xfrm rot="-753845">
                <a:off x="1218" y="29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75" name="Rectangle 135">
                <a:extLst>
                  <a:ext uri="{FF2B5EF4-FFF2-40B4-BE49-F238E27FC236}">
                    <a16:creationId xmlns:a16="http://schemas.microsoft.com/office/drawing/2014/main" id="{8C13532B-187D-4F4D-B60D-674989E99D00}"/>
                  </a:ext>
                </a:extLst>
              </p:cNvPr>
              <p:cNvSpPr>
                <a:spLocks noChangeArrowheads="1"/>
              </p:cNvSpPr>
              <p:nvPr userDrawn="1"/>
            </p:nvSpPr>
            <p:spPr bwMode="ltGray">
              <a:xfrm rot="-287823">
                <a:off x="1213" y="3066"/>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76" name="Rectangle 136">
                <a:extLst>
                  <a:ext uri="{FF2B5EF4-FFF2-40B4-BE49-F238E27FC236}">
                    <a16:creationId xmlns:a16="http://schemas.microsoft.com/office/drawing/2014/main" id="{CDC8DB5C-8CC7-430A-8C0D-D3360356EE65}"/>
                  </a:ext>
                </a:extLst>
              </p:cNvPr>
              <p:cNvSpPr>
                <a:spLocks noChangeArrowheads="1"/>
              </p:cNvSpPr>
              <p:nvPr userDrawn="1"/>
            </p:nvSpPr>
            <p:spPr bwMode="ltGray">
              <a:xfrm rot="696741">
                <a:off x="1126" y="3337"/>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77" name="Rectangle 137">
                <a:extLst>
                  <a:ext uri="{FF2B5EF4-FFF2-40B4-BE49-F238E27FC236}">
                    <a16:creationId xmlns:a16="http://schemas.microsoft.com/office/drawing/2014/main" id="{18F24600-CF8F-4CC2-8137-8CE84116F667}"/>
                  </a:ext>
                </a:extLst>
              </p:cNvPr>
              <p:cNvSpPr>
                <a:spLocks noChangeArrowheads="1"/>
              </p:cNvSpPr>
              <p:nvPr userDrawn="1"/>
            </p:nvSpPr>
            <p:spPr bwMode="ltGray">
              <a:xfrm rot="1529990">
                <a:off x="1041" y="3465"/>
                <a:ext cx="14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78" name="Freeform 138">
                <a:extLst>
                  <a:ext uri="{FF2B5EF4-FFF2-40B4-BE49-F238E27FC236}">
                    <a16:creationId xmlns:a16="http://schemas.microsoft.com/office/drawing/2014/main" id="{9F5FAC45-6640-4EDB-8CB1-166BEF8C9F39}"/>
                  </a:ext>
                </a:extLst>
              </p:cNvPr>
              <p:cNvSpPr>
                <a:spLocks/>
              </p:cNvSpPr>
              <p:nvPr userDrawn="1"/>
            </p:nvSpPr>
            <p:spPr bwMode="ltGray">
              <a:xfrm>
                <a:off x="850" y="3136"/>
                <a:ext cx="204" cy="120"/>
              </a:xfrm>
              <a:custGeom>
                <a:avLst/>
                <a:gdLst>
                  <a:gd name="T0" fmla="*/ 168 w 204"/>
                  <a:gd name="T1" fmla="*/ 120 h 120"/>
                  <a:gd name="T2" fmla="*/ 204 w 204"/>
                  <a:gd name="T3" fmla="*/ 12 h 120"/>
                  <a:gd name="T4" fmla="*/ 42 w 204"/>
                  <a:gd name="T5" fmla="*/ 0 h 120"/>
                  <a:gd name="T6" fmla="*/ 0 w 204"/>
                  <a:gd name="T7" fmla="*/ 108 h 120"/>
                  <a:gd name="T8" fmla="*/ 30 w 204"/>
                  <a:gd name="T9" fmla="*/ 114 h 120"/>
                  <a:gd name="T10" fmla="*/ 60 w 204"/>
                  <a:gd name="T11" fmla="*/ 30 h 120"/>
                  <a:gd name="T12" fmla="*/ 102 w 204"/>
                  <a:gd name="T13" fmla="*/ 36 h 120"/>
                  <a:gd name="T14" fmla="*/ 78 w 204"/>
                  <a:gd name="T15" fmla="*/ 108 h 120"/>
                  <a:gd name="T16" fmla="*/ 102 w 204"/>
                  <a:gd name="T17" fmla="*/ 108 h 120"/>
                  <a:gd name="T18" fmla="*/ 132 w 204"/>
                  <a:gd name="T19" fmla="*/ 36 h 120"/>
                  <a:gd name="T20" fmla="*/ 162 w 204"/>
                  <a:gd name="T21" fmla="*/ 36 h 120"/>
                  <a:gd name="T22" fmla="*/ 138 w 204"/>
                  <a:gd name="T23" fmla="*/ 114 h 120"/>
                  <a:gd name="T24" fmla="*/ 168 w 204"/>
                  <a:gd name="T25" fmla="*/ 12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579" name="Freeform 139">
                <a:extLst>
                  <a:ext uri="{FF2B5EF4-FFF2-40B4-BE49-F238E27FC236}">
                    <a16:creationId xmlns:a16="http://schemas.microsoft.com/office/drawing/2014/main" id="{6FFF49B3-FCCE-451F-A993-7441E45A51CA}"/>
                  </a:ext>
                </a:extLst>
              </p:cNvPr>
              <p:cNvSpPr>
                <a:spLocks/>
              </p:cNvSpPr>
              <p:nvPr userDrawn="1"/>
            </p:nvSpPr>
            <p:spPr bwMode="ltGray">
              <a:xfrm>
                <a:off x="19" y="2722"/>
                <a:ext cx="90" cy="78"/>
              </a:xfrm>
              <a:custGeom>
                <a:avLst/>
                <a:gdLst>
                  <a:gd name="T0" fmla="*/ 66 w 90"/>
                  <a:gd name="T1" fmla="*/ 36 h 78"/>
                  <a:gd name="T2" fmla="*/ 66 w 90"/>
                  <a:gd name="T3" fmla="*/ 36 h 78"/>
                  <a:gd name="T4" fmla="*/ 18 w 90"/>
                  <a:gd name="T5" fmla="*/ 24 h 78"/>
                  <a:gd name="T6" fmla="*/ 0 w 90"/>
                  <a:gd name="T7" fmla="*/ 30 h 78"/>
                  <a:gd name="T8" fmla="*/ 36 w 90"/>
                  <a:gd name="T9" fmla="*/ 78 h 78"/>
                  <a:gd name="T10" fmla="*/ 48 w 90"/>
                  <a:gd name="T11" fmla="*/ 72 h 78"/>
                  <a:gd name="T12" fmla="*/ 24 w 90"/>
                  <a:gd name="T13" fmla="*/ 36 h 78"/>
                  <a:gd name="T14" fmla="*/ 24 w 90"/>
                  <a:gd name="T15" fmla="*/ 36 h 78"/>
                  <a:gd name="T16" fmla="*/ 72 w 90"/>
                  <a:gd name="T17" fmla="*/ 54 h 78"/>
                  <a:gd name="T18" fmla="*/ 90 w 90"/>
                  <a:gd name="T19" fmla="*/ 42 h 78"/>
                  <a:gd name="T20" fmla="*/ 54 w 90"/>
                  <a:gd name="T21" fmla="*/ 0 h 78"/>
                  <a:gd name="T22" fmla="*/ 42 w 90"/>
                  <a:gd name="T23" fmla="*/ 6 h 78"/>
                  <a:gd name="T24" fmla="*/ 66 w 90"/>
                  <a:gd name="T25" fmla="*/ 36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580" name="Freeform 140">
                <a:extLst>
                  <a:ext uri="{FF2B5EF4-FFF2-40B4-BE49-F238E27FC236}">
                    <a16:creationId xmlns:a16="http://schemas.microsoft.com/office/drawing/2014/main" id="{4043613C-6670-4EAB-932B-9AB0CBB32AA1}"/>
                  </a:ext>
                </a:extLst>
              </p:cNvPr>
              <p:cNvSpPr>
                <a:spLocks/>
              </p:cNvSpPr>
              <p:nvPr userDrawn="1"/>
            </p:nvSpPr>
            <p:spPr bwMode="ltGray">
              <a:xfrm>
                <a:off x="97" y="2651"/>
                <a:ext cx="101" cy="89"/>
              </a:xfrm>
              <a:custGeom>
                <a:avLst/>
                <a:gdLst>
                  <a:gd name="T0" fmla="*/ 54 w 101"/>
                  <a:gd name="T1" fmla="*/ 89 h 89"/>
                  <a:gd name="T2" fmla="*/ 65 w 101"/>
                  <a:gd name="T3" fmla="*/ 83 h 89"/>
                  <a:gd name="T4" fmla="*/ 48 w 101"/>
                  <a:gd name="T5" fmla="*/ 35 h 89"/>
                  <a:gd name="T6" fmla="*/ 89 w 101"/>
                  <a:gd name="T7" fmla="*/ 65 h 89"/>
                  <a:gd name="T8" fmla="*/ 101 w 101"/>
                  <a:gd name="T9" fmla="*/ 59 h 89"/>
                  <a:gd name="T10" fmla="*/ 83 w 101"/>
                  <a:gd name="T11" fmla="*/ 0 h 89"/>
                  <a:gd name="T12" fmla="*/ 71 w 101"/>
                  <a:gd name="T13" fmla="*/ 12 h 89"/>
                  <a:gd name="T14" fmla="*/ 83 w 101"/>
                  <a:gd name="T15" fmla="*/ 41 h 89"/>
                  <a:gd name="T16" fmla="*/ 48 w 101"/>
                  <a:gd name="T17" fmla="*/ 23 h 89"/>
                  <a:gd name="T18" fmla="*/ 36 w 101"/>
                  <a:gd name="T19" fmla="*/ 29 h 89"/>
                  <a:gd name="T20" fmla="*/ 45 w 101"/>
                  <a:gd name="T21" fmla="*/ 68 h 89"/>
                  <a:gd name="T22" fmla="*/ 18 w 101"/>
                  <a:gd name="T23" fmla="*/ 41 h 89"/>
                  <a:gd name="T24" fmla="*/ 0 w 101"/>
                  <a:gd name="T25" fmla="*/ 53 h 89"/>
                  <a:gd name="T26" fmla="*/ 54 w 101"/>
                  <a:gd name="T27" fmla="*/ 89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581" name="Freeform 141">
                <a:extLst>
                  <a:ext uri="{FF2B5EF4-FFF2-40B4-BE49-F238E27FC236}">
                    <a16:creationId xmlns:a16="http://schemas.microsoft.com/office/drawing/2014/main" id="{C9E8FB44-73B9-45E1-8F43-C676B71B896E}"/>
                  </a:ext>
                </a:extLst>
              </p:cNvPr>
              <p:cNvSpPr>
                <a:spLocks/>
              </p:cNvSpPr>
              <p:nvPr userDrawn="1"/>
            </p:nvSpPr>
            <p:spPr bwMode="ltGray">
              <a:xfrm>
                <a:off x="677" y="3502"/>
                <a:ext cx="83" cy="78"/>
              </a:xfrm>
              <a:custGeom>
                <a:avLst/>
                <a:gdLst>
                  <a:gd name="T0" fmla="*/ 36 w 83"/>
                  <a:gd name="T1" fmla="*/ 78 h 78"/>
                  <a:gd name="T2" fmla="*/ 83 w 83"/>
                  <a:gd name="T3" fmla="*/ 48 h 78"/>
                  <a:gd name="T4" fmla="*/ 54 w 83"/>
                  <a:gd name="T5" fmla="*/ 0 h 78"/>
                  <a:gd name="T6" fmla="*/ 0 w 83"/>
                  <a:gd name="T7" fmla="*/ 30 h 78"/>
                  <a:gd name="T8" fmla="*/ 6 w 83"/>
                  <a:gd name="T9" fmla="*/ 36 h 78"/>
                  <a:gd name="T10" fmla="*/ 42 w 83"/>
                  <a:gd name="T11" fmla="*/ 18 h 78"/>
                  <a:gd name="T12" fmla="*/ 54 w 83"/>
                  <a:gd name="T13" fmla="*/ 30 h 78"/>
                  <a:gd name="T14" fmla="*/ 24 w 83"/>
                  <a:gd name="T15" fmla="*/ 48 h 78"/>
                  <a:gd name="T16" fmla="*/ 30 w 83"/>
                  <a:gd name="T17" fmla="*/ 54 h 78"/>
                  <a:gd name="T18" fmla="*/ 60 w 83"/>
                  <a:gd name="T19" fmla="*/ 36 h 78"/>
                  <a:gd name="T20" fmla="*/ 66 w 83"/>
                  <a:gd name="T21" fmla="*/ 48 h 78"/>
                  <a:gd name="T22" fmla="*/ 30 w 83"/>
                  <a:gd name="T23" fmla="*/ 66 h 78"/>
                  <a:gd name="T24" fmla="*/ 36 w 83"/>
                  <a:gd name="T25" fmla="*/ 7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582" name="Freeform 142">
                <a:extLst>
                  <a:ext uri="{FF2B5EF4-FFF2-40B4-BE49-F238E27FC236}">
                    <a16:creationId xmlns:a16="http://schemas.microsoft.com/office/drawing/2014/main" id="{26B796A8-8312-461C-8480-AD3F32B88C38}"/>
                  </a:ext>
                </a:extLst>
              </p:cNvPr>
              <p:cNvSpPr>
                <a:spLocks/>
              </p:cNvSpPr>
              <p:nvPr userDrawn="1"/>
            </p:nvSpPr>
            <p:spPr bwMode="ltGray">
              <a:xfrm>
                <a:off x="940" y="2782"/>
                <a:ext cx="90" cy="72"/>
              </a:xfrm>
              <a:custGeom>
                <a:avLst/>
                <a:gdLst>
                  <a:gd name="T0" fmla="*/ 90 w 90"/>
                  <a:gd name="T1" fmla="*/ 30 h 72"/>
                  <a:gd name="T2" fmla="*/ 66 w 90"/>
                  <a:gd name="T3" fmla="*/ 0 h 72"/>
                  <a:gd name="T4" fmla="*/ 0 w 90"/>
                  <a:gd name="T5" fmla="*/ 36 h 72"/>
                  <a:gd name="T6" fmla="*/ 24 w 90"/>
                  <a:gd name="T7" fmla="*/ 72 h 72"/>
                  <a:gd name="T8" fmla="*/ 36 w 90"/>
                  <a:gd name="T9" fmla="*/ 66 h 72"/>
                  <a:gd name="T10" fmla="*/ 18 w 90"/>
                  <a:gd name="T11" fmla="*/ 42 h 72"/>
                  <a:gd name="T12" fmla="*/ 36 w 90"/>
                  <a:gd name="T13" fmla="*/ 30 h 72"/>
                  <a:gd name="T14" fmla="*/ 54 w 90"/>
                  <a:gd name="T15" fmla="*/ 54 h 72"/>
                  <a:gd name="T16" fmla="*/ 60 w 90"/>
                  <a:gd name="T17" fmla="*/ 48 h 72"/>
                  <a:gd name="T18" fmla="*/ 48 w 90"/>
                  <a:gd name="T19" fmla="*/ 24 h 72"/>
                  <a:gd name="T20" fmla="*/ 60 w 90"/>
                  <a:gd name="T21" fmla="*/ 12 h 72"/>
                  <a:gd name="T22" fmla="*/ 78 w 90"/>
                  <a:gd name="T23" fmla="*/ 42 h 72"/>
                  <a:gd name="T24" fmla="*/ 90 w 90"/>
                  <a:gd name="T25" fmla="*/ 3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583" name="Freeform 143">
                <a:extLst>
                  <a:ext uri="{FF2B5EF4-FFF2-40B4-BE49-F238E27FC236}">
                    <a16:creationId xmlns:a16="http://schemas.microsoft.com/office/drawing/2014/main" id="{78195BAD-8E73-446C-BE7E-2EDA8EFA0FCD}"/>
                  </a:ext>
                </a:extLst>
              </p:cNvPr>
              <p:cNvSpPr>
                <a:spLocks/>
              </p:cNvSpPr>
              <p:nvPr userDrawn="1"/>
            </p:nvSpPr>
            <p:spPr bwMode="ltGray">
              <a:xfrm>
                <a:off x="898" y="2716"/>
                <a:ext cx="90" cy="84"/>
              </a:xfrm>
              <a:custGeom>
                <a:avLst/>
                <a:gdLst>
                  <a:gd name="T0" fmla="*/ 42 w 90"/>
                  <a:gd name="T1" fmla="*/ 60 h 84"/>
                  <a:gd name="T2" fmla="*/ 42 w 90"/>
                  <a:gd name="T3" fmla="*/ 60 h 84"/>
                  <a:gd name="T4" fmla="*/ 72 w 90"/>
                  <a:gd name="T5" fmla="*/ 12 h 84"/>
                  <a:gd name="T6" fmla="*/ 66 w 90"/>
                  <a:gd name="T7" fmla="*/ 0 h 84"/>
                  <a:gd name="T8" fmla="*/ 0 w 90"/>
                  <a:gd name="T9" fmla="*/ 42 h 84"/>
                  <a:gd name="T10" fmla="*/ 6 w 90"/>
                  <a:gd name="T11" fmla="*/ 54 h 84"/>
                  <a:gd name="T12" fmla="*/ 54 w 90"/>
                  <a:gd name="T13" fmla="*/ 24 h 84"/>
                  <a:gd name="T14" fmla="*/ 54 w 90"/>
                  <a:gd name="T15" fmla="*/ 24 h 84"/>
                  <a:gd name="T16" fmla="*/ 18 w 90"/>
                  <a:gd name="T17" fmla="*/ 72 h 84"/>
                  <a:gd name="T18" fmla="*/ 24 w 90"/>
                  <a:gd name="T19" fmla="*/ 84 h 84"/>
                  <a:gd name="T20" fmla="*/ 90 w 90"/>
                  <a:gd name="T21" fmla="*/ 42 h 84"/>
                  <a:gd name="T22" fmla="*/ 84 w 90"/>
                  <a:gd name="T23" fmla="*/ 30 h 84"/>
                  <a:gd name="T24" fmla="*/ 42 w 90"/>
                  <a:gd name="T25" fmla="*/ 6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584" name="Freeform 144">
                <a:extLst>
                  <a:ext uri="{FF2B5EF4-FFF2-40B4-BE49-F238E27FC236}">
                    <a16:creationId xmlns:a16="http://schemas.microsoft.com/office/drawing/2014/main" id="{A48F86C7-041C-4AE2-ADD9-CA57CE65B629}"/>
                  </a:ext>
                </a:extLst>
              </p:cNvPr>
              <p:cNvSpPr>
                <a:spLocks/>
              </p:cNvSpPr>
              <p:nvPr userDrawn="1"/>
            </p:nvSpPr>
            <p:spPr bwMode="ltGray">
              <a:xfrm>
                <a:off x="7" y="3837"/>
                <a:ext cx="6" cy="12"/>
              </a:xfrm>
              <a:custGeom>
                <a:avLst/>
                <a:gdLst>
                  <a:gd name="T0" fmla="*/ 6 w 6"/>
                  <a:gd name="T1" fmla="*/ 0 h 12"/>
                  <a:gd name="T2" fmla="*/ 6 w 6"/>
                  <a:gd name="T3" fmla="*/ 0 h 12"/>
                  <a:gd name="T4" fmla="*/ 0 w 6"/>
                  <a:gd name="T5" fmla="*/ 0 h 12"/>
                  <a:gd name="T6" fmla="*/ 0 w 6"/>
                  <a:gd name="T7" fmla="*/ 0 h 12"/>
                  <a:gd name="T8" fmla="*/ 0 w 6"/>
                  <a:gd name="T9" fmla="*/ 12 h 12"/>
                  <a:gd name="T10" fmla="*/ 6 w 6"/>
                  <a:gd name="T11" fmla="*/ 0 h 12"/>
                  <a:gd name="T12" fmla="*/ 6 w 6"/>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585" name="Freeform 145">
                <a:extLst>
                  <a:ext uri="{FF2B5EF4-FFF2-40B4-BE49-F238E27FC236}">
                    <a16:creationId xmlns:a16="http://schemas.microsoft.com/office/drawing/2014/main" id="{FDD092F3-5816-432B-ADE5-A8F704B96AA1}"/>
                  </a:ext>
                </a:extLst>
              </p:cNvPr>
              <p:cNvSpPr>
                <a:spLocks/>
              </p:cNvSpPr>
              <p:nvPr userDrawn="1"/>
            </p:nvSpPr>
            <p:spPr bwMode="ltGray">
              <a:xfrm>
                <a:off x="7" y="2555"/>
                <a:ext cx="30" cy="48"/>
              </a:xfrm>
              <a:custGeom>
                <a:avLst/>
                <a:gdLst>
                  <a:gd name="T0" fmla="*/ 18 w 30"/>
                  <a:gd name="T1" fmla="*/ 48 h 48"/>
                  <a:gd name="T2" fmla="*/ 18 w 30"/>
                  <a:gd name="T3" fmla="*/ 48 h 48"/>
                  <a:gd name="T4" fmla="*/ 30 w 30"/>
                  <a:gd name="T5" fmla="*/ 42 h 48"/>
                  <a:gd name="T6" fmla="*/ 0 w 30"/>
                  <a:gd name="T7" fmla="*/ 0 h 48"/>
                  <a:gd name="T8" fmla="*/ 0 w 30"/>
                  <a:gd name="T9" fmla="*/ 24 h 48"/>
                  <a:gd name="T10" fmla="*/ 18 w 30"/>
                  <a:gd name="T11" fmla="*/ 48 h 48"/>
                  <a:gd name="T12" fmla="*/ 18 w 30"/>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586" name="Freeform 146">
                <a:extLst>
                  <a:ext uri="{FF2B5EF4-FFF2-40B4-BE49-F238E27FC236}">
                    <a16:creationId xmlns:a16="http://schemas.microsoft.com/office/drawing/2014/main" id="{E74AC09D-C749-4EC9-BDD3-82B13009EBAF}"/>
                  </a:ext>
                </a:extLst>
              </p:cNvPr>
              <p:cNvSpPr>
                <a:spLocks/>
              </p:cNvSpPr>
              <p:nvPr userDrawn="1"/>
            </p:nvSpPr>
            <p:spPr bwMode="ltGray">
              <a:xfrm>
                <a:off x="7" y="3843"/>
                <a:ext cx="36" cy="66"/>
              </a:xfrm>
              <a:custGeom>
                <a:avLst/>
                <a:gdLst>
                  <a:gd name="T0" fmla="*/ 36 w 36"/>
                  <a:gd name="T1" fmla="*/ 0 h 66"/>
                  <a:gd name="T2" fmla="*/ 24 w 36"/>
                  <a:gd name="T3" fmla="*/ 0 h 66"/>
                  <a:gd name="T4" fmla="*/ 24 w 36"/>
                  <a:gd name="T5" fmla="*/ 0 h 66"/>
                  <a:gd name="T6" fmla="*/ 0 w 36"/>
                  <a:gd name="T7" fmla="*/ 36 h 66"/>
                  <a:gd name="T8" fmla="*/ 0 w 36"/>
                  <a:gd name="T9" fmla="*/ 66 h 66"/>
                  <a:gd name="T10" fmla="*/ 36 w 36"/>
                  <a:gd name="T11" fmla="*/ 0 h 66"/>
                  <a:gd name="T12" fmla="*/ 36 w 36"/>
                  <a:gd name="T13" fmla="*/ 0 h 66"/>
                </a:gdLst>
                <a:ahLst/>
                <a:cxnLst>
                  <a:cxn ang="0">
                    <a:pos x="T0" y="T1"/>
                  </a:cxn>
                  <a:cxn ang="0">
                    <a:pos x="T2" y="T3"/>
                  </a:cxn>
                  <a:cxn ang="0">
                    <a:pos x="T4" y="T5"/>
                  </a:cxn>
                  <a:cxn ang="0">
                    <a:pos x="T6" y="T7"/>
                  </a:cxn>
                  <a:cxn ang="0">
                    <a:pos x="T8" y="T9"/>
                  </a:cxn>
                  <a:cxn ang="0">
                    <a:pos x="T10" y="T11"/>
                  </a:cxn>
                  <a:cxn ang="0">
                    <a:pos x="T12" y="T13"/>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587" name="Rectangle 147">
                <a:extLst>
                  <a:ext uri="{FF2B5EF4-FFF2-40B4-BE49-F238E27FC236}">
                    <a16:creationId xmlns:a16="http://schemas.microsoft.com/office/drawing/2014/main" id="{6B28E302-D043-4A73-91EC-08EEFA1401EF}"/>
                  </a:ext>
                </a:extLst>
              </p:cNvPr>
              <p:cNvSpPr>
                <a:spLocks noChangeArrowheads="1"/>
              </p:cNvSpPr>
              <p:nvPr userDrawn="1"/>
            </p:nvSpPr>
            <p:spPr bwMode="ltGray">
              <a:xfrm rot="244926">
                <a:off x="1177" y="3201"/>
                <a:ext cx="16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88" name="Rectangle 148">
                <a:extLst>
                  <a:ext uri="{FF2B5EF4-FFF2-40B4-BE49-F238E27FC236}">
                    <a16:creationId xmlns:a16="http://schemas.microsoft.com/office/drawing/2014/main" id="{BF12D06B-946E-4F92-87F7-FBC6BE5A02B8}"/>
                  </a:ext>
                </a:extLst>
              </p:cNvPr>
              <p:cNvSpPr>
                <a:spLocks noChangeArrowheads="1"/>
              </p:cNvSpPr>
              <p:nvPr userDrawn="1"/>
            </p:nvSpPr>
            <p:spPr bwMode="ltGray">
              <a:xfrm rot="-5598588">
                <a:off x="290" y="2386"/>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89" name="Freeform 149">
                <a:extLst>
                  <a:ext uri="{FF2B5EF4-FFF2-40B4-BE49-F238E27FC236}">
                    <a16:creationId xmlns:a16="http://schemas.microsoft.com/office/drawing/2014/main" id="{11023618-30A6-408A-9F84-9B35C5443635}"/>
                  </a:ext>
                </a:extLst>
              </p:cNvPr>
              <p:cNvSpPr>
                <a:spLocks/>
              </p:cNvSpPr>
              <p:nvPr userDrawn="1"/>
            </p:nvSpPr>
            <p:spPr bwMode="ltGray">
              <a:xfrm>
                <a:off x="139" y="3573"/>
                <a:ext cx="144" cy="154"/>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90" name="Freeform 150">
                <a:extLst>
                  <a:ext uri="{FF2B5EF4-FFF2-40B4-BE49-F238E27FC236}">
                    <a16:creationId xmlns:a16="http://schemas.microsoft.com/office/drawing/2014/main" id="{D78ACE11-FF6F-4DC8-AC70-4ECAAB13627B}"/>
                  </a:ext>
                </a:extLst>
              </p:cNvPr>
              <p:cNvSpPr>
                <a:spLocks/>
              </p:cNvSpPr>
              <p:nvPr userDrawn="1"/>
            </p:nvSpPr>
            <p:spPr bwMode="ltGray">
              <a:xfrm rot="-2857037">
                <a:off x="619" y="3550"/>
                <a:ext cx="68" cy="69"/>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91" name="Freeform 151">
                <a:extLst>
                  <a:ext uri="{FF2B5EF4-FFF2-40B4-BE49-F238E27FC236}">
                    <a16:creationId xmlns:a16="http://schemas.microsoft.com/office/drawing/2014/main" id="{EC7ABB5B-E761-49EC-94FE-F7BE51CF7CE4}"/>
                  </a:ext>
                </a:extLst>
              </p:cNvPr>
              <p:cNvSpPr>
                <a:spLocks/>
              </p:cNvSpPr>
              <p:nvPr userDrawn="1"/>
            </p:nvSpPr>
            <p:spPr bwMode="ltGray">
              <a:xfrm>
                <a:off x="235" y="2503"/>
                <a:ext cx="348" cy="1272"/>
              </a:xfrm>
              <a:custGeom>
                <a:avLst/>
                <a:gdLst>
                  <a:gd name="T0" fmla="*/ 0 w 348"/>
                  <a:gd name="T1" fmla="*/ 0 h 1272"/>
                  <a:gd name="T2" fmla="*/ 287 w 348"/>
                  <a:gd name="T3" fmla="*/ 582 h 1272"/>
                  <a:gd name="T4" fmla="*/ 348 w 348"/>
                  <a:gd name="T5" fmla="*/ 1272 h 1272"/>
                  <a:gd name="T6" fmla="*/ 54 w 348"/>
                  <a:gd name="T7" fmla="*/ 676 h 1272"/>
                  <a:gd name="T8" fmla="*/ 0 w 348"/>
                  <a:gd name="T9" fmla="*/ 0 h 1272"/>
                </a:gdLst>
                <a:ahLst/>
                <a:cxnLst>
                  <a:cxn ang="0">
                    <a:pos x="T0" y="T1"/>
                  </a:cxn>
                  <a:cxn ang="0">
                    <a:pos x="T2" y="T3"/>
                  </a:cxn>
                  <a:cxn ang="0">
                    <a:pos x="T4" y="T5"/>
                  </a:cxn>
                  <a:cxn ang="0">
                    <a:pos x="T6" y="T7"/>
                  </a:cxn>
                  <a:cxn ang="0">
                    <a:pos x="T8" y="T9"/>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592" name="Oval 152">
                <a:extLst>
                  <a:ext uri="{FF2B5EF4-FFF2-40B4-BE49-F238E27FC236}">
                    <a16:creationId xmlns:a16="http://schemas.microsoft.com/office/drawing/2014/main" id="{19DB75F1-5AD8-47CA-9E89-085FE5D75AD3}"/>
                  </a:ext>
                </a:extLst>
              </p:cNvPr>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sp>
        <p:nvSpPr>
          <p:cNvPr id="61593" name="Rectangle 153">
            <a:extLst>
              <a:ext uri="{FF2B5EF4-FFF2-40B4-BE49-F238E27FC236}">
                <a16:creationId xmlns:a16="http://schemas.microsoft.com/office/drawing/2014/main" id="{8354B0A5-20B8-4B12-9E0D-BA038E34F343}"/>
              </a:ext>
            </a:extLst>
          </p:cNvPr>
          <p:cNvSpPr>
            <a:spLocks noGrp="1" noRot="1" noChangeArrowheads="1"/>
          </p:cNvSpPr>
          <p:nvPr>
            <p:ph type="title"/>
          </p:nvPr>
        </p:nvSpPr>
        <p:spPr bwMode="auto">
          <a:xfrm>
            <a:off x="301625" y="228600"/>
            <a:ext cx="854075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61594" name="Rectangle 154">
            <a:extLst>
              <a:ext uri="{FF2B5EF4-FFF2-40B4-BE49-F238E27FC236}">
                <a16:creationId xmlns:a16="http://schemas.microsoft.com/office/drawing/2014/main" id="{EDB78083-F3E2-41D5-B7AF-0ACEF93B4115}"/>
              </a:ext>
            </a:extLst>
          </p:cNvPr>
          <p:cNvSpPr>
            <a:spLocks noGrp="1" noChangeArrowheads="1"/>
          </p:cNvSpPr>
          <p:nvPr>
            <p:ph type="dt" sz="half" idx="2"/>
          </p:nvPr>
        </p:nvSpPr>
        <p:spPr bwMode="auto">
          <a:xfrm>
            <a:off x="301625" y="6245225"/>
            <a:ext cx="22891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atin typeface="Arial" panose="020B0604020202020204" pitchFamily="34" charset="0"/>
              </a:defRPr>
            </a:lvl1pPr>
          </a:lstStyle>
          <a:p>
            <a:endParaRPr lang="en-US" altLang="en-US"/>
          </a:p>
        </p:txBody>
      </p:sp>
      <p:sp>
        <p:nvSpPr>
          <p:cNvPr id="61595" name="Rectangle 155">
            <a:extLst>
              <a:ext uri="{FF2B5EF4-FFF2-40B4-BE49-F238E27FC236}">
                <a16:creationId xmlns:a16="http://schemas.microsoft.com/office/drawing/2014/main" id="{58C904D3-DB2B-4BD9-BC16-39E8B2A37076}"/>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atin typeface="Arial" panose="020B0604020202020204" pitchFamily="34" charset="0"/>
              </a:defRPr>
            </a:lvl1pPr>
          </a:lstStyle>
          <a:p>
            <a:endParaRPr lang="en-US" altLang="en-US"/>
          </a:p>
        </p:txBody>
      </p:sp>
      <p:sp>
        <p:nvSpPr>
          <p:cNvPr id="61596" name="Rectangle 156">
            <a:extLst>
              <a:ext uri="{FF2B5EF4-FFF2-40B4-BE49-F238E27FC236}">
                <a16:creationId xmlns:a16="http://schemas.microsoft.com/office/drawing/2014/main" id="{9DC0F1A0-4581-470B-ADDF-8BB83B4087A4}"/>
              </a:ext>
            </a:extLst>
          </p:cNvPr>
          <p:cNvSpPr>
            <a:spLocks noGrp="1" noChangeArrowheads="1"/>
          </p:cNvSpPr>
          <p:nvPr>
            <p:ph type="sldNum" sz="quarter" idx="4"/>
          </p:nvPr>
        </p:nvSpPr>
        <p:spPr bwMode="auto">
          <a:xfrm>
            <a:off x="6553200" y="6245225"/>
            <a:ext cx="22891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atin typeface="Arial" panose="020B0604020202020204" pitchFamily="34" charset="0"/>
              </a:defRPr>
            </a:lvl1pPr>
          </a:lstStyle>
          <a:p>
            <a:fld id="{7854F7E2-B4AF-4B1F-89CB-C5D2763B65B4}" type="slidenum">
              <a:rPr lang="en-US" altLang="en-US"/>
              <a:pPr/>
              <a:t>‹#›</a:t>
            </a:fld>
            <a:endParaRPr lang="en-US" altLang="en-US"/>
          </a:p>
        </p:txBody>
      </p:sp>
      <p:sp>
        <p:nvSpPr>
          <p:cNvPr id="61597" name="Rectangle 157">
            <a:extLst>
              <a:ext uri="{FF2B5EF4-FFF2-40B4-BE49-F238E27FC236}">
                <a16:creationId xmlns:a16="http://schemas.microsoft.com/office/drawing/2014/main" id="{EE5A3A42-9464-40F5-B545-1EF168ECB9C8}"/>
              </a:ext>
            </a:extLst>
          </p:cNvPr>
          <p:cNvSpPr>
            <a:spLocks noGrp="1" noRot="1" noChangeArrowheads="1"/>
          </p:cNvSpPr>
          <p:nvPr>
            <p:ph type="body" idx="1"/>
          </p:nvPr>
        </p:nvSpPr>
        <p:spPr bwMode="auto">
          <a:xfrm>
            <a:off x="301625" y="1600200"/>
            <a:ext cx="8540750" cy="449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2" tx1="lt1" bg2="dk1" tx2="lt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 id="2147483668" r:id="rId13"/>
  </p:sldLayoutIdLst>
  <p:txStyles>
    <p:title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9pPr>
    </p:titleStyle>
    <p:bodyStyle>
      <a:lvl1pPr marL="342900" indent="-342900" algn="l" rtl="0" fontAlgn="base">
        <a:spcBef>
          <a:spcPct val="20000"/>
        </a:spcBef>
        <a:spcAft>
          <a:spcPct val="0"/>
        </a:spcAft>
        <a:buClr>
          <a:schemeClr val="hlink"/>
        </a:buClr>
        <a:buSzPct val="80000"/>
        <a:buFont typeface="Arial" panose="020B0604020202020204" pitchFamily="34" charset="0"/>
        <a:buChar char="►"/>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Font typeface="Wingdings" panose="05000000000000000000" pitchFamily="2" charset="2"/>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hlink"/>
        </a:buClr>
        <a:buSzPct val="80000"/>
        <a:buFont typeface="Arial" panose="020B0604020202020204" pitchFamily="34" charset="0"/>
        <a:buChar char="►"/>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folHlink"/>
        </a:buClr>
        <a:buFont typeface="Wingdings" panose="05000000000000000000" pitchFamily="2" charset="2"/>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SzPct val="80000"/>
        <a:buFont typeface="Arial" panose="020B0604020202020204" pitchFamily="34" charset="0"/>
        <a:buChar char="►"/>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hyperlink" Target="https://www.questionpro.com/market-research.html" TargetMode="Externa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hyperlink" Target="https://www.questionpro.com/blog/demographic-survey-questions/" TargetMode="External" /><Relationship Id="rId2" Type="http://schemas.openxmlformats.org/officeDocument/2006/relationships/hyperlink" Target="https://www.questionpro.com/blog/demographic-examples/" TargetMode="Externa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hyperlink" Target="https://www.questionpro.com/blog/research-reports/" TargetMode="Externa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069C34CF-D5E0-4213-99B8-3DFEE6AAF46A}"/>
              </a:ext>
            </a:extLst>
          </p:cNvPr>
          <p:cNvSpPr>
            <a:spLocks noGrp="1" noChangeArrowheads="1"/>
          </p:cNvSpPr>
          <p:nvPr>
            <p:ph type="ctrTitle"/>
          </p:nvPr>
        </p:nvSpPr>
        <p:spPr>
          <a:xfrm>
            <a:off x="942149" y="-204815"/>
            <a:ext cx="7772400" cy="2054757"/>
          </a:xfrm>
          <a:solidFill>
            <a:schemeClr val="bg1"/>
          </a:solidFill>
        </p:spPr>
        <p:txBody>
          <a:bodyPr/>
          <a:lstStyle/>
          <a:p>
            <a:r>
              <a:rPr lang="en-US" altLang="en-US" b="1">
                <a:solidFill>
                  <a:schemeClr val="tx1"/>
                </a:solidFill>
              </a:rPr>
              <a:t>Population  Geography</a:t>
            </a:r>
          </a:p>
        </p:txBody>
      </p:sp>
      <p:sp>
        <p:nvSpPr>
          <p:cNvPr id="2051" name="Rectangle 3">
            <a:extLst>
              <a:ext uri="{FF2B5EF4-FFF2-40B4-BE49-F238E27FC236}">
                <a16:creationId xmlns:a16="http://schemas.microsoft.com/office/drawing/2014/main" id="{FE3A46E9-F129-4B9A-B532-74E544E82D2B}"/>
              </a:ext>
            </a:extLst>
          </p:cNvPr>
          <p:cNvSpPr>
            <a:spLocks noGrp="1" noChangeArrowheads="1"/>
          </p:cNvSpPr>
          <p:nvPr>
            <p:ph type="subTitle" idx="1"/>
          </p:nvPr>
        </p:nvSpPr>
        <p:spPr>
          <a:xfrm>
            <a:off x="1627949" y="1849942"/>
            <a:ext cx="6400800" cy="2713264"/>
          </a:xfrm>
        </p:spPr>
        <p:txBody>
          <a:bodyPr/>
          <a:lstStyle/>
          <a:p>
            <a:r>
              <a:rPr lang="en-US" altLang="en-US"/>
              <a:t>II M.Sc.  The topic :Nature and scope Of Population geography</a:t>
            </a:r>
          </a:p>
          <a:p>
            <a:r>
              <a:rPr lang="en-US" altLang="en-US"/>
              <a:t>Date:13.08.2020</a:t>
            </a:r>
          </a:p>
          <a:p>
            <a:r>
              <a:rPr lang="en-US" altLang="en-US"/>
              <a:t>Time:10.30 to 11.30 </a:t>
            </a:r>
          </a:p>
          <a:p>
            <a:r>
              <a:rPr lang="en-US" altLang="en-US">
                <a:solidFill>
                  <a:srgbClr val="FF3300"/>
                </a:solidFill>
              </a:rPr>
              <a:t>By</a:t>
            </a:r>
          </a:p>
          <a:p>
            <a:r>
              <a:rPr lang="en-US" altLang="en-US">
                <a:solidFill>
                  <a:srgbClr val="FF3300"/>
                </a:solidFill>
              </a:rPr>
              <a:t>A.SUMATRA</a:t>
            </a:r>
          </a:p>
          <a:p>
            <a:r>
              <a:rPr lang="en-US" altLang="en-US">
                <a:solidFill>
                  <a:srgbClr val="FF3300"/>
                </a:solidFill>
              </a:rPr>
              <a:t>GUEST LECTURER OF GEOGRAPHY</a:t>
            </a:r>
          </a:p>
          <a:p>
            <a:r>
              <a:rPr lang="en-US" altLang="en-US">
                <a:solidFill>
                  <a:srgbClr val="FF3300"/>
                </a:solidFill>
              </a:rPr>
              <a:t>GCWK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D8CA3-6E1D-4747-ACC2-BEC9482480A5}"/>
              </a:ext>
            </a:extLst>
          </p:cNvPr>
          <p:cNvSpPr>
            <a:spLocks noGrp="1"/>
          </p:cNvSpPr>
          <p:nvPr>
            <p:ph type="title"/>
          </p:nvPr>
        </p:nvSpPr>
        <p:spPr/>
        <p:txBody>
          <a:bodyPr/>
          <a:lstStyle/>
          <a:p>
            <a:r>
              <a:rPr lang="en-US" sz="4400" b="1" i="0">
                <a:solidFill>
                  <a:srgbClr val="FFFF00"/>
                </a:solidFill>
                <a:effectLst/>
                <a:latin typeface="Fira Sans"/>
              </a:rPr>
              <a:t>Sample Surveys:</a:t>
            </a:r>
            <a:br>
              <a:rPr lang="en-US" sz="4400" b="0" i="0">
                <a:solidFill>
                  <a:srgbClr val="FFFF00"/>
                </a:solidFill>
                <a:effectLst/>
                <a:latin typeface="Fira Sans"/>
              </a:rPr>
            </a:br>
            <a:endParaRPr lang="en-US"/>
          </a:p>
        </p:txBody>
      </p:sp>
      <p:sp>
        <p:nvSpPr>
          <p:cNvPr id="3" name="Content Placeholder 2">
            <a:extLst>
              <a:ext uri="{FF2B5EF4-FFF2-40B4-BE49-F238E27FC236}">
                <a16:creationId xmlns:a16="http://schemas.microsoft.com/office/drawing/2014/main" id="{ECA2A7D1-2C9B-4B47-842C-8857FE317B30}"/>
              </a:ext>
            </a:extLst>
          </p:cNvPr>
          <p:cNvSpPr>
            <a:spLocks noGrp="1"/>
          </p:cNvSpPr>
          <p:nvPr>
            <p:ph idx="1"/>
          </p:nvPr>
        </p:nvSpPr>
        <p:spPr/>
        <p:txBody>
          <a:bodyPr/>
          <a:lstStyle/>
          <a:p>
            <a:pPr fontAlgn="base"/>
            <a:r>
              <a:rPr lang="en-US" sz="2400" b="0" i="0">
                <a:solidFill>
                  <a:srgbClr val="FFFF00"/>
                </a:solidFill>
                <a:effectLst/>
                <a:latin typeface="Fira Sans"/>
              </a:rPr>
              <a:t>An alternative to a full enumeration census is sampling. You might be familiar with this as the method that </a:t>
            </a:r>
            <a:r>
              <a:rPr lang="en-US" sz="2400" b="0" i="0" u="none" strike="noStrike">
                <a:solidFill>
                  <a:srgbClr val="FFFF00"/>
                </a:solidFill>
                <a:effectLst/>
                <a:latin typeface="Fira Sans"/>
                <a:hlinkClick r:id="rId2">
                  <a:extLst>
                    <a:ext uri="{A12FA001-AC4F-418D-AE19-62706E023703}">
                      <ahyp:hlinkClr xmlns:ahyp="http://schemas.microsoft.com/office/drawing/2018/hyperlinkcolor" val="tx"/>
                    </a:ext>
                  </a:extLst>
                </a:hlinkClick>
              </a:rPr>
              <a:t>market research</a:t>
            </a:r>
            <a:r>
              <a:rPr lang="en-US" sz="2400" b="0" i="0">
                <a:solidFill>
                  <a:srgbClr val="FFFF00"/>
                </a:solidFill>
                <a:effectLst/>
                <a:latin typeface="Fira Sans"/>
              </a:rPr>
              <a:t> companies and political analysts use to conduct their research. Statisticians use a mathematical formula to know the minimum number of people needed to constitute a representative sample of the population. For example, if the total population is 1,000 people, researchers could directly survey 150 of them. Then, they can take the data from the sample and extrapolate it to the entire population. If 10% of the people in the sample are left-handed, it can be assumed that 100 of a population of 1,000 are left-handed.</a:t>
            </a:r>
          </a:p>
          <a:p>
            <a:endParaRPr lang="en-US"/>
          </a:p>
        </p:txBody>
      </p:sp>
    </p:spTree>
    <p:extLst>
      <p:ext uri="{BB962C8B-B14F-4D97-AF65-F5344CB8AC3E}">
        <p14:creationId xmlns:p14="http://schemas.microsoft.com/office/powerpoint/2010/main" val="1982523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B6E39-5F6C-2A4C-8427-666EC38E1902}"/>
              </a:ext>
            </a:extLst>
          </p:cNvPr>
          <p:cNvSpPr>
            <a:spLocks noGrp="1"/>
          </p:cNvSpPr>
          <p:nvPr>
            <p:ph type="title"/>
          </p:nvPr>
        </p:nvSpPr>
        <p:spPr/>
        <p:txBody>
          <a:bodyPr/>
          <a:lstStyle/>
          <a:p>
            <a:r>
              <a:rPr lang="en-US"/>
              <a:t>Types of population data</a:t>
            </a:r>
          </a:p>
        </p:txBody>
      </p:sp>
      <p:sp>
        <p:nvSpPr>
          <p:cNvPr id="3" name="Content Placeholder 2">
            <a:extLst>
              <a:ext uri="{FF2B5EF4-FFF2-40B4-BE49-F238E27FC236}">
                <a16:creationId xmlns:a16="http://schemas.microsoft.com/office/drawing/2014/main" id="{92CEED57-6580-0946-9BA3-183D9560D8AF}"/>
              </a:ext>
            </a:extLst>
          </p:cNvPr>
          <p:cNvSpPr>
            <a:spLocks noGrp="1"/>
          </p:cNvSpPr>
          <p:nvPr>
            <p:ph idx="1"/>
          </p:nvPr>
        </p:nvSpPr>
        <p:spPr/>
        <p:txBody>
          <a:bodyPr/>
          <a:lstStyle/>
          <a:p>
            <a:r>
              <a:rPr lang="en-US" sz="3600" b="0" i="0">
                <a:solidFill>
                  <a:schemeClr val="tx2">
                    <a:lumMod val="75000"/>
                  </a:schemeClr>
                </a:solidFill>
                <a:effectLst/>
                <a:latin typeface="Roboto" panose="02000000000000000000" pitchFamily="2" charset="0"/>
              </a:rPr>
              <a:t>The </a:t>
            </a:r>
            <a:r>
              <a:rPr lang="en-US" sz="3600" b="1" i="0">
                <a:solidFill>
                  <a:schemeClr val="tx2">
                    <a:lumMod val="75000"/>
                  </a:schemeClr>
                </a:solidFill>
                <a:effectLst/>
                <a:latin typeface="Roboto" panose="02000000000000000000" pitchFamily="2" charset="0"/>
              </a:rPr>
              <a:t>primary sources</a:t>
            </a:r>
            <a:r>
              <a:rPr lang="en-US" sz="3600" b="0" i="0">
                <a:solidFill>
                  <a:schemeClr val="tx2">
                    <a:lumMod val="75000"/>
                  </a:schemeClr>
                </a:solidFill>
                <a:effectLst/>
                <a:latin typeface="Roboto" panose="02000000000000000000" pitchFamily="2" charset="0"/>
              </a:rPr>
              <a:t> of the population data on the population size, characteristics and demographic structure are the census, projections, the registrations, migration reports and the surveys</a:t>
            </a:r>
            <a:endParaRPr lang="en-US" sz="3600">
              <a:solidFill>
                <a:schemeClr val="tx2">
                  <a:lumMod val="75000"/>
                </a:schemeClr>
              </a:solidFill>
            </a:endParaRPr>
          </a:p>
        </p:txBody>
      </p:sp>
    </p:spTree>
    <p:extLst>
      <p:ext uri="{BB962C8B-B14F-4D97-AF65-F5344CB8AC3E}">
        <p14:creationId xmlns:p14="http://schemas.microsoft.com/office/powerpoint/2010/main" val="3576772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995F6-8728-B543-B0E8-81BEE11B289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2D09F50-742A-5F46-BAD6-3C7E8B02C752}"/>
              </a:ext>
            </a:extLst>
          </p:cNvPr>
          <p:cNvSpPr>
            <a:spLocks noGrp="1"/>
          </p:cNvSpPr>
          <p:nvPr>
            <p:ph idx="1"/>
          </p:nvPr>
        </p:nvSpPr>
        <p:spPr/>
        <p:txBody>
          <a:bodyPr/>
          <a:lstStyle/>
          <a:p>
            <a:r>
              <a:rPr lang="en-US" b="0" i="0">
                <a:solidFill>
                  <a:schemeClr val="tx2">
                    <a:lumMod val="75000"/>
                  </a:schemeClr>
                </a:solidFill>
                <a:effectLst/>
                <a:latin typeface="Roboto" panose="02000000000000000000" pitchFamily="2" charset="0"/>
              </a:rPr>
              <a:t>First hand </a:t>
            </a:r>
            <a:r>
              <a:rPr lang="en-US" b="1" i="0">
                <a:solidFill>
                  <a:schemeClr val="tx2">
                    <a:lumMod val="75000"/>
                  </a:schemeClr>
                </a:solidFill>
                <a:effectLst/>
                <a:latin typeface="Roboto" panose="02000000000000000000" pitchFamily="2" charset="0"/>
              </a:rPr>
              <a:t>data</a:t>
            </a:r>
            <a:r>
              <a:rPr lang="en-US" b="0" i="0">
                <a:solidFill>
                  <a:schemeClr val="tx2">
                    <a:lumMod val="75000"/>
                  </a:schemeClr>
                </a:solidFill>
                <a:effectLst/>
                <a:latin typeface="Roboto" panose="02000000000000000000" pitchFamily="2" charset="0"/>
              </a:rPr>
              <a:t> which are collected by census, vital registration, sample survey, administrative records, </a:t>
            </a:r>
            <a:r>
              <a:rPr lang="en-US" b="1" i="0">
                <a:solidFill>
                  <a:schemeClr val="tx2">
                    <a:lumMod val="75000"/>
                  </a:schemeClr>
                </a:solidFill>
                <a:effectLst/>
                <a:latin typeface="Roboto" panose="02000000000000000000" pitchFamily="2" charset="0"/>
              </a:rPr>
              <a:t>population</a:t>
            </a:r>
            <a:r>
              <a:rPr lang="en-US" b="0" i="0">
                <a:solidFill>
                  <a:schemeClr val="tx2">
                    <a:lumMod val="75000"/>
                  </a:schemeClr>
                </a:solidFill>
                <a:effectLst/>
                <a:latin typeface="Roboto" panose="02000000000000000000" pitchFamily="2" charset="0"/>
              </a:rPr>
              <a:t> register, etc are </a:t>
            </a:r>
            <a:r>
              <a:rPr lang="en-US" b="1" i="0">
                <a:solidFill>
                  <a:schemeClr val="tx2">
                    <a:lumMod val="75000"/>
                  </a:schemeClr>
                </a:solidFill>
                <a:effectLst/>
                <a:latin typeface="Roboto" panose="02000000000000000000" pitchFamily="2" charset="0"/>
              </a:rPr>
              <a:t>primary sources of population data</a:t>
            </a:r>
            <a:r>
              <a:rPr lang="en-US" b="0" i="0">
                <a:solidFill>
                  <a:schemeClr val="tx2">
                    <a:lumMod val="75000"/>
                  </a:schemeClr>
                </a:solidFill>
                <a:effectLst/>
                <a:latin typeface="Roboto" panose="02000000000000000000" pitchFamily="2" charset="0"/>
              </a:rPr>
              <a:t>. Census is the </a:t>
            </a:r>
            <a:r>
              <a:rPr lang="en-US" b="1" i="0">
                <a:solidFill>
                  <a:schemeClr val="tx2">
                    <a:lumMod val="75000"/>
                  </a:schemeClr>
                </a:solidFill>
                <a:effectLst/>
                <a:latin typeface="Roboto" panose="02000000000000000000" pitchFamily="2" charset="0"/>
              </a:rPr>
              <a:t>main source of demographic data</a:t>
            </a:r>
            <a:r>
              <a:rPr lang="en-US" b="0" i="0">
                <a:solidFill>
                  <a:schemeClr val="tx2">
                    <a:lumMod val="75000"/>
                  </a:schemeClr>
                </a:solidFill>
                <a:effectLst/>
                <a:latin typeface="Roboto" panose="02000000000000000000" pitchFamily="2" charset="0"/>
              </a:rPr>
              <a:t>. Vital Registration System (VRS) is also known as Civil Registration System.</a:t>
            </a:r>
            <a:endParaRPr lang="en-US">
              <a:solidFill>
                <a:schemeClr val="tx2">
                  <a:lumMod val="75000"/>
                </a:schemeClr>
              </a:solidFill>
            </a:endParaRPr>
          </a:p>
        </p:txBody>
      </p:sp>
    </p:spTree>
    <p:extLst>
      <p:ext uri="{BB962C8B-B14F-4D97-AF65-F5344CB8AC3E}">
        <p14:creationId xmlns:p14="http://schemas.microsoft.com/office/powerpoint/2010/main" val="1188723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06AC2-A3DF-FD4C-B70B-CA29DA719BE7}"/>
              </a:ext>
            </a:extLst>
          </p:cNvPr>
          <p:cNvSpPr>
            <a:spLocks noGrp="1"/>
          </p:cNvSpPr>
          <p:nvPr>
            <p:ph type="title"/>
          </p:nvPr>
        </p:nvSpPr>
        <p:spPr/>
        <p:txBody>
          <a:bodyPr/>
          <a:lstStyle/>
          <a:p>
            <a:r>
              <a:rPr lang="en-US"/>
              <a:t> collection of data</a:t>
            </a:r>
          </a:p>
        </p:txBody>
      </p:sp>
      <p:sp>
        <p:nvSpPr>
          <p:cNvPr id="3" name="Content Placeholder 2">
            <a:extLst>
              <a:ext uri="{FF2B5EF4-FFF2-40B4-BE49-F238E27FC236}">
                <a16:creationId xmlns:a16="http://schemas.microsoft.com/office/drawing/2014/main" id="{967807AC-45A1-814C-8510-A672833D82C7}"/>
              </a:ext>
            </a:extLst>
          </p:cNvPr>
          <p:cNvSpPr>
            <a:spLocks noGrp="1"/>
          </p:cNvSpPr>
          <p:nvPr>
            <p:ph idx="1"/>
          </p:nvPr>
        </p:nvSpPr>
        <p:spPr/>
        <p:txBody>
          <a:bodyPr/>
          <a:lstStyle/>
          <a:p>
            <a:pPr fontAlgn="base"/>
            <a:r>
              <a:rPr lang="en-US" b="1" i="0">
                <a:solidFill>
                  <a:schemeClr val="tx2">
                    <a:lumMod val="75000"/>
                  </a:schemeClr>
                </a:solidFill>
                <a:effectLst/>
                <a:latin typeface="Fira Sans"/>
              </a:rPr>
              <a:t>Age: </a:t>
            </a:r>
            <a:r>
              <a:rPr lang="en-US" b="0" i="0">
                <a:solidFill>
                  <a:schemeClr val="tx2">
                    <a:lumMod val="75000"/>
                  </a:schemeClr>
                </a:solidFill>
                <a:effectLst/>
                <a:latin typeface="Fira Sans"/>
              </a:rPr>
              <a:t>The age of a population can tell us a lot about what that population is doing, as well as what it is going to do in the future.</a:t>
            </a:r>
            <a:br>
              <a:rPr lang="en-US" b="1" i="0">
                <a:solidFill>
                  <a:schemeClr val="tx2">
                    <a:lumMod val="75000"/>
                  </a:schemeClr>
                </a:solidFill>
                <a:effectLst/>
                <a:latin typeface="Fira Sans"/>
              </a:rPr>
            </a:br>
            <a:br>
              <a:rPr lang="en-US" b="1" i="0">
                <a:solidFill>
                  <a:schemeClr val="tx2">
                    <a:lumMod val="75000"/>
                  </a:schemeClr>
                </a:solidFill>
                <a:effectLst/>
                <a:latin typeface="Fira Sans"/>
              </a:rPr>
            </a:br>
            <a:r>
              <a:rPr lang="en-US" b="1" i="0">
                <a:solidFill>
                  <a:schemeClr val="tx2">
                    <a:lumMod val="75000"/>
                  </a:schemeClr>
                </a:solidFill>
                <a:effectLst/>
                <a:latin typeface="Fira Sans"/>
              </a:rPr>
              <a:t>Location: </a:t>
            </a:r>
            <a:r>
              <a:rPr lang="en-US" b="0" i="0">
                <a:solidFill>
                  <a:schemeClr val="tx2">
                    <a:lumMod val="75000"/>
                  </a:schemeClr>
                </a:solidFill>
                <a:effectLst/>
                <a:latin typeface="Fira Sans"/>
              </a:rPr>
              <a:t>Finding out where people live is one of the main reasons why various countries conduct their census. Many government programs also base their funds on </a:t>
            </a:r>
            <a:r>
              <a:rPr lang="en-US" b="0" i="0" u="none" strike="noStrike">
                <a:solidFill>
                  <a:schemeClr val="tx2">
                    <a:lumMod val="75000"/>
                  </a:schemeClr>
                </a:solidFill>
                <a:effectLst/>
                <a:latin typeface="Fira Sans"/>
                <a:hlinkClick r:id="rId2">
                  <a:extLst>
                    <a:ext uri="{A12FA001-AC4F-418D-AE19-62706E023703}">
                      <ahyp:hlinkClr xmlns:ahyp="http://schemas.microsoft.com/office/drawing/2018/hyperlinkcolor" val="tx"/>
                    </a:ext>
                  </a:extLst>
                </a:hlinkClick>
              </a:rPr>
              <a:t>demographic patterns</a:t>
            </a:r>
            <a:r>
              <a:rPr lang="en-US" b="0" i="0">
                <a:solidFill>
                  <a:schemeClr val="tx2">
                    <a:lumMod val="75000"/>
                  </a:schemeClr>
                </a:solidFill>
                <a:effectLst/>
                <a:latin typeface="Fira Sans"/>
              </a:rPr>
              <a:t>. The location data also inform us about the movement of people.</a:t>
            </a:r>
            <a:br>
              <a:rPr lang="en-US" b="0" i="0">
                <a:solidFill>
                  <a:schemeClr val="tx2">
                    <a:lumMod val="75000"/>
                  </a:schemeClr>
                </a:solidFill>
                <a:effectLst/>
                <a:latin typeface="Fira Sans"/>
              </a:rPr>
            </a:br>
            <a:br>
              <a:rPr lang="en-US" b="1" i="0">
                <a:solidFill>
                  <a:schemeClr val="tx2">
                    <a:lumMod val="75000"/>
                  </a:schemeClr>
                </a:solidFill>
                <a:effectLst/>
                <a:latin typeface="Fira Sans"/>
              </a:rPr>
            </a:br>
            <a:r>
              <a:rPr lang="en-US" b="1" i="0">
                <a:solidFill>
                  <a:schemeClr val="tx2">
                    <a:lumMod val="75000"/>
                  </a:schemeClr>
                </a:solidFill>
                <a:effectLst/>
                <a:latin typeface="Fira Sans"/>
              </a:rPr>
              <a:t>Socio-economic Data: </a:t>
            </a:r>
            <a:r>
              <a:rPr lang="en-US" b="0" i="0">
                <a:solidFill>
                  <a:schemeClr val="tx2">
                    <a:lumMod val="75000"/>
                  </a:schemeClr>
                </a:solidFill>
                <a:effectLst/>
                <a:latin typeface="Fira Sans"/>
              </a:rPr>
              <a:t>They help us to know the type of concentrations of people in certain urban areas or for example the high concentrations of people with cancer near certain industrial zones.</a:t>
            </a:r>
            <a:br>
              <a:rPr lang="en-US" b="1" i="0">
                <a:solidFill>
                  <a:schemeClr val="tx2">
                    <a:lumMod val="75000"/>
                  </a:schemeClr>
                </a:solidFill>
                <a:effectLst/>
                <a:latin typeface="Fira Sans"/>
              </a:rPr>
            </a:br>
            <a:br>
              <a:rPr lang="en-US" b="1" i="0">
                <a:solidFill>
                  <a:schemeClr val="tx2">
                    <a:lumMod val="75000"/>
                  </a:schemeClr>
                </a:solidFill>
                <a:effectLst/>
                <a:latin typeface="Fira Sans"/>
              </a:rPr>
            </a:br>
            <a:r>
              <a:rPr lang="en-US" b="1" i="0">
                <a:solidFill>
                  <a:schemeClr val="tx2">
                    <a:lumMod val="75000"/>
                  </a:schemeClr>
                </a:solidFill>
                <a:effectLst/>
                <a:latin typeface="Fira Sans"/>
              </a:rPr>
              <a:t>Race: </a:t>
            </a:r>
            <a:r>
              <a:rPr lang="en-US" b="0" i="0">
                <a:solidFill>
                  <a:schemeClr val="tx2">
                    <a:lumMod val="75000"/>
                  </a:schemeClr>
                </a:solidFill>
                <a:effectLst/>
                <a:latin typeface="Fira Sans"/>
              </a:rPr>
              <a:t>The demographic study of the breed is very controversial. Scientifically, there are no different “races” of human beings. The difference between Asians and blacks is the same as the difference between people with brown eyes and people with blue eyes. However, the idea of race continues to play an important role in our societies. Many of us identify ourselves as part of a certain race for cultural reasons.</a:t>
            </a:r>
          </a:p>
          <a:p>
            <a:pPr fontAlgn="base"/>
            <a:r>
              <a:rPr lang="en-US" b="0" i="0">
                <a:solidFill>
                  <a:schemeClr val="tx2">
                    <a:lumMod val="75000"/>
                  </a:schemeClr>
                </a:solidFill>
                <a:effectLst/>
                <a:latin typeface="Fira Sans"/>
              </a:rPr>
              <a:t>Learn more: </a:t>
            </a:r>
            <a:r>
              <a:rPr lang="en-US" b="0" i="0" u="none" strike="noStrike">
                <a:solidFill>
                  <a:schemeClr val="tx2">
                    <a:lumMod val="75000"/>
                  </a:schemeClr>
                </a:solidFill>
                <a:effectLst/>
                <a:latin typeface="Fira Sans"/>
                <a:hlinkClick r:id="rId3">
                  <a:extLst>
                    <a:ext uri="{A12FA001-AC4F-418D-AE19-62706E023703}">
                      <ahyp:hlinkClr xmlns:ahyp="http://schemas.microsoft.com/office/drawing/2018/hyperlinkcolor" val="tx"/>
                    </a:ext>
                  </a:extLst>
                </a:hlinkClick>
              </a:rPr>
              <a:t>Demographic Survey</a:t>
            </a:r>
            <a:endParaRPr lang="en-US" b="0" i="0">
              <a:solidFill>
                <a:schemeClr val="tx2">
                  <a:lumMod val="75000"/>
                </a:schemeClr>
              </a:solidFill>
              <a:effectLst/>
              <a:latin typeface="Fira Sans"/>
            </a:endParaRPr>
          </a:p>
        </p:txBody>
      </p:sp>
    </p:spTree>
    <p:extLst>
      <p:ext uri="{BB962C8B-B14F-4D97-AF65-F5344CB8AC3E}">
        <p14:creationId xmlns:p14="http://schemas.microsoft.com/office/powerpoint/2010/main" val="3584027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F78F4-10A6-DF4A-A517-E1A1516582F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840943F-7214-F944-97A7-1C15CA9AE827}"/>
              </a:ext>
            </a:extLst>
          </p:cNvPr>
          <p:cNvSpPr>
            <a:spLocks noGrp="1"/>
          </p:cNvSpPr>
          <p:nvPr>
            <p:ph idx="1"/>
          </p:nvPr>
        </p:nvSpPr>
        <p:spPr/>
        <p:txBody>
          <a:bodyPr/>
          <a:lstStyle/>
          <a:p>
            <a:r>
              <a:rPr lang="en-US" b="1" i="0">
                <a:solidFill>
                  <a:srgbClr val="FFFF00"/>
                </a:solidFill>
                <a:effectLst/>
                <a:latin typeface="Fira Sans"/>
              </a:rPr>
              <a:t>Race: </a:t>
            </a:r>
            <a:r>
              <a:rPr lang="en-US" b="0" i="0">
                <a:solidFill>
                  <a:srgbClr val="FFFF00"/>
                </a:solidFill>
                <a:effectLst/>
                <a:latin typeface="Fira Sans"/>
              </a:rPr>
              <a:t>The demographic study of the breed is very controversial. Scientifically, there are no different “races” of human beings. The difference between Asians and blacks is the same as the difference between people with brown eyes and people with blue eyes. However, the idea of race continues to play an important role in our societies. Many of us identify ourselves as part of a certain race for cultural reasons.</a:t>
            </a:r>
            <a:endParaRPr lang="en-US">
              <a:solidFill>
                <a:srgbClr val="FFFF00"/>
              </a:solidFill>
            </a:endParaRPr>
          </a:p>
        </p:txBody>
      </p:sp>
    </p:spTree>
    <p:extLst>
      <p:ext uri="{BB962C8B-B14F-4D97-AF65-F5344CB8AC3E}">
        <p14:creationId xmlns:p14="http://schemas.microsoft.com/office/powerpoint/2010/main" val="3075910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3F0A6-1763-4F4D-AF22-A217DF0582CC}"/>
              </a:ext>
            </a:extLst>
          </p:cNvPr>
          <p:cNvSpPr>
            <a:spLocks noGrp="1"/>
          </p:cNvSpPr>
          <p:nvPr>
            <p:ph type="title"/>
          </p:nvPr>
        </p:nvSpPr>
        <p:spPr/>
        <p:txBody>
          <a:bodyPr/>
          <a:lstStyle/>
          <a:p>
            <a:r>
              <a:rPr lang="en-US"/>
              <a:t>Socio –Economic data</a:t>
            </a:r>
          </a:p>
        </p:txBody>
      </p:sp>
      <p:sp>
        <p:nvSpPr>
          <p:cNvPr id="3" name="Content Placeholder 2">
            <a:extLst>
              <a:ext uri="{FF2B5EF4-FFF2-40B4-BE49-F238E27FC236}">
                <a16:creationId xmlns:a16="http://schemas.microsoft.com/office/drawing/2014/main" id="{E7BC7D3D-FC2A-9647-B633-88760862369F}"/>
              </a:ext>
            </a:extLst>
          </p:cNvPr>
          <p:cNvSpPr>
            <a:spLocks noGrp="1"/>
          </p:cNvSpPr>
          <p:nvPr>
            <p:ph idx="1"/>
          </p:nvPr>
        </p:nvSpPr>
        <p:spPr/>
        <p:txBody>
          <a:bodyPr/>
          <a:lstStyle/>
          <a:p>
            <a:r>
              <a:rPr lang="en-US" b="1" i="0">
                <a:solidFill>
                  <a:srgbClr val="FFFF00"/>
                </a:solidFill>
                <a:effectLst/>
                <a:latin typeface="Fira Sans"/>
              </a:rPr>
              <a:t>Socio-economic Data: </a:t>
            </a:r>
            <a:r>
              <a:rPr lang="en-US" b="0" i="0">
                <a:solidFill>
                  <a:srgbClr val="FFFF00"/>
                </a:solidFill>
                <a:effectLst/>
                <a:latin typeface="Fira Sans"/>
              </a:rPr>
              <a:t>They help us to know the type of concentrations of people in certain urban areas or for example the high concentrations of people with cancer near certain industrial zones.</a:t>
            </a:r>
            <a:endParaRPr lang="en-US">
              <a:solidFill>
                <a:srgbClr val="FFFF00"/>
              </a:solidFill>
            </a:endParaRPr>
          </a:p>
        </p:txBody>
      </p:sp>
    </p:spTree>
    <p:extLst>
      <p:ext uri="{BB962C8B-B14F-4D97-AF65-F5344CB8AC3E}">
        <p14:creationId xmlns:p14="http://schemas.microsoft.com/office/powerpoint/2010/main" val="3142731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90BFB-7416-BC45-A6D6-414483D838F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36D927B-3FBA-5E43-88FD-EE7330DFF3BE}"/>
              </a:ext>
            </a:extLst>
          </p:cNvPr>
          <p:cNvSpPr>
            <a:spLocks noGrp="1"/>
          </p:cNvSpPr>
          <p:nvPr>
            <p:ph idx="1"/>
          </p:nvPr>
        </p:nvSpPr>
        <p:spPr/>
        <p:txBody>
          <a:bodyPr/>
          <a:lstStyle/>
          <a:p>
            <a:pPr fontAlgn="base"/>
            <a:r>
              <a:rPr lang="en-US" b="0" i="0">
                <a:solidFill>
                  <a:srgbClr val="FFFF00"/>
                </a:solidFill>
                <a:effectLst/>
                <a:latin typeface="Fira Sans"/>
              </a:rPr>
              <a:t>There are two basic classifications of population data:</a:t>
            </a:r>
          </a:p>
          <a:p>
            <a:pPr fontAlgn="base"/>
            <a:r>
              <a:rPr lang="en-US" b="1" i="0">
                <a:solidFill>
                  <a:srgbClr val="FFFF00"/>
                </a:solidFill>
                <a:effectLst/>
                <a:latin typeface="Fira Sans"/>
              </a:rPr>
              <a:t>Primary Population Data Collection Sources: </a:t>
            </a:r>
            <a:r>
              <a:rPr lang="en-US" b="0" i="0">
                <a:solidFill>
                  <a:srgbClr val="FFFF00"/>
                </a:solidFill>
                <a:effectLst/>
                <a:latin typeface="Fira Sans"/>
              </a:rPr>
              <a:t>Data collected directly by a researcher or statistician or a government body via sources such as census, sample survey, etc. are called primary population data.</a:t>
            </a:r>
            <a:endParaRPr lang="en-US" b="0" i="0">
              <a:solidFill>
                <a:srgbClr val="505050"/>
              </a:solidFill>
              <a:effectLst/>
              <a:latin typeface="Fira Sans"/>
            </a:endParaRPr>
          </a:p>
        </p:txBody>
      </p:sp>
    </p:spTree>
    <p:extLst>
      <p:ext uri="{BB962C8B-B14F-4D97-AF65-F5344CB8AC3E}">
        <p14:creationId xmlns:p14="http://schemas.microsoft.com/office/powerpoint/2010/main" val="1873533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26C85-D6C5-7542-9DB0-B377F27B7E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68CF3E5-CDF2-F843-AEBC-78C2CA24F21C}"/>
              </a:ext>
            </a:extLst>
          </p:cNvPr>
          <p:cNvSpPr>
            <a:spLocks noGrp="1"/>
          </p:cNvSpPr>
          <p:nvPr>
            <p:ph idx="1"/>
          </p:nvPr>
        </p:nvSpPr>
        <p:spPr/>
        <p:txBody>
          <a:bodyPr/>
          <a:lstStyle/>
          <a:p>
            <a:r>
              <a:rPr lang="en-US" b="1" i="0">
                <a:solidFill>
                  <a:srgbClr val="FFFF00"/>
                </a:solidFill>
                <a:effectLst/>
                <a:latin typeface="Fira Sans"/>
              </a:rPr>
              <a:t>Secondary Population Data Collection Sources: </a:t>
            </a:r>
            <a:r>
              <a:rPr lang="en-US" b="0" i="0">
                <a:solidFill>
                  <a:srgbClr val="FFFF00"/>
                </a:solidFill>
                <a:effectLst/>
                <a:latin typeface="Fira Sans"/>
              </a:rPr>
              <a:t>Data obtained from existing sources such as journals, newspapers, magazines, annual </a:t>
            </a:r>
            <a:r>
              <a:rPr lang="en-US" b="0" i="0" u="none" strike="noStrike">
                <a:solidFill>
                  <a:srgbClr val="FFFF00"/>
                </a:solidFill>
                <a:effectLst/>
                <a:latin typeface="Fira Sans"/>
                <a:hlinkClick r:id="rId2">
                  <a:extLst>
                    <a:ext uri="{A12FA001-AC4F-418D-AE19-62706E023703}">
                      <ahyp:hlinkClr xmlns:ahyp="http://schemas.microsoft.com/office/drawing/2018/hyperlinkcolor" val="tx"/>
                    </a:ext>
                  </a:extLst>
                </a:hlinkClick>
              </a:rPr>
              <a:t>research reports</a:t>
            </a:r>
            <a:r>
              <a:rPr lang="en-US" b="0" i="0">
                <a:solidFill>
                  <a:srgbClr val="FFFF00"/>
                </a:solidFill>
                <a:effectLst/>
                <a:latin typeface="Fira Sans"/>
              </a:rPr>
              <a:t> etc. and not directly by a government or a research organization is called secondary population data collection</a:t>
            </a:r>
            <a:endParaRPr lang="en-US">
              <a:solidFill>
                <a:srgbClr val="FFFF00"/>
              </a:solidFill>
            </a:endParaRPr>
          </a:p>
        </p:txBody>
      </p:sp>
    </p:spTree>
    <p:extLst>
      <p:ext uri="{BB962C8B-B14F-4D97-AF65-F5344CB8AC3E}">
        <p14:creationId xmlns:p14="http://schemas.microsoft.com/office/powerpoint/2010/main" val="2640817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F59F0-63FF-254D-B356-1EF67EB20200}"/>
              </a:ext>
            </a:extLst>
          </p:cNvPr>
          <p:cNvSpPr>
            <a:spLocks noGrp="1"/>
          </p:cNvSpPr>
          <p:nvPr>
            <p:ph type="title"/>
          </p:nvPr>
        </p:nvSpPr>
        <p:spPr/>
        <p:txBody>
          <a:bodyPr/>
          <a:lstStyle/>
          <a:p>
            <a:r>
              <a:rPr lang="en-US" b="1" i="0">
                <a:solidFill>
                  <a:srgbClr val="FF0000"/>
                </a:solidFill>
                <a:effectLst/>
                <a:latin typeface="Fira Sans"/>
              </a:rPr>
              <a:t>Census</a:t>
            </a:r>
            <a:r>
              <a:rPr lang="en-US" b="1" i="0">
                <a:solidFill>
                  <a:srgbClr val="505050"/>
                </a:solidFill>
                <a:effectLst/>
                <a:latin typeface="Fira Sans"/>
              </a:rPr>
              <a:t>:</a:t>
            </a:r>
            <a:br>
              <a:rPr lang="en-US" b="0" i="0">
                <a:solidFill>
                  <a:srgbClr val="505050"/>
                </a:solidFill>
                <a:effectLst/>
                <a:latin typeface="Fira Sans"/>
              </a:rPr>
            </a:br>
            <a:endParaRPr lang="en-US"/>
          </a:p>
        </p:txBody>
      </p:sp>
      <p:sp>
        <p:nvSpPr>
          <p:cNvPr id="3" name="Content Placeholder 2">
            <a:extLst>
              <a:ext uri="{FF2B5EF4-FFF2-40B4-BE49-F238E27FC236}">
                <a16:creationId xmlns:a16="http://schemas.microsoft.com/office/drawing/2014/main" id="{8635CAA4-DC7A-7F48-8728-B12E5482A445}"/>
              </a:ext>
            </a:extLst>
          </p:cNvPr>
          <p:cNvSpPr>
            <a:spLocks noGrp="1"/>
          </p:cNvSpPr>
          <p:nvPr>
            <p:ph idx="1"/>
          </p:nvPr>
        </p:nvSpPr>
        <p:spPr/>
        <p:txBody>
          <a:bodyPr/>
          <a:lstStyle/>
          <a:p>
            <a:pPr fontAlgn="base"/>
            <a:r>
              <a:rPr lang="en-US" sz="2400" b="0" i="0">
                <a:solidFill>
                  <a:schemeClr val="tx2">
                    <a:lumMod val="75000"/>
                  </a:schemeClr>
                </a:solidFill>
                <a:effectLst/>
                <a:latin typeface="Fira Sans"/>
              </a:rPr>
              <a:t>The simplest, yet not the most accurate or effective way to evaluate population is merely to count everyone. This is known as a census and is usually done by governments. In the past, religious organizations carried out censuses, but generally at a local or regional level. The Roman Empire carried out censuses to estimate the group of men of military age and for tax purposes, but these were limited since the Romans had to report with the government officials in their hometown to be counted. Poor people or those who could not travel were almost never counted.</a:t>
            </a:r>
          </a:p>
          <a:p>
            <a:endParaRPr lang="en-US">
              <a:solidFill>
                <a:srgbClr val="FFFF00"/>
              </a:solidFill>
            </a:endParaRPr>
          </a:p>
        </p:txBody>
      </p:sp>
    </p:spTree>
    <p:extLst>
      <p:ext uri="{BB962C8B-B14F-4D97-AF65-F5344CB8AC3E}">
        <p14:creationId xmlns:p14="http://schemas.microsoft.com/office/powerpoint/2010/main" val="584614858"/>
      </p:ext>
    </p:extLst>
  </p:cSld>
  <p:clrMapOvr>
    <a:masterClrMapping/>
  </p:clrMapOvr>
</p:sld>
</file>

<file path=ppt/theme/theme1.xml><?xml version="1.0" encoding="utf-8"?>
<a:theme xmlns:a="http://schemas.openxmlformats.org/drawingml/2006/main" name="Compass">
  <a:themeElements>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fontScheme name="Compas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ahom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ahoma" panose="020B0604030504040204" pitchFamily="34" charset="0"/>
          </a:defRPr>
        </a:defPPr>
      </a:lstStyle>
    </a:lnDef>
  </a:objectDefaults>
  <a:extraClrSchemeLst>
    <a:extraClrScheme>
      <a:clrScheme name="Compass 1">
        <a:dk1>
          <a:srgbClr val="00007A"/>
        </a:dk1>
        <a:lt1>
          <a:srgbClr val="FFFFFF"/>
        </a:lt1>
        <a:dk2>
          <a:srgbClr val="000066"/>
        </a:dk2>
        <a:lt2>
          <a:srgbClr val="CCECFF"/>
        </a:lt2>
        <a:accent1>
          <a:srgbClr val="6F64C2"/>
        </a:accent1>
        <a:accent2>
          <a:srgbClr val="0089BA"/>
        </a:accent2>
        <a:accent3>
          <a:srgbClr val="AAAAB8"/>
        </a:accent3>
        <a:accent4>
          <a:srgbClr val="DADADA"/>
        </a:accent4>
        <a:accent5>
          <a:srgbClr val="BBB8DD"/>
        </a:accent5>
        <a:accent6>
          <a:srgbClr val="007CA8"/>
        </a:accent6>
        <a:hlink>
          <a:srgbClr val="66CCFF"/>
        </a:hlink>
        <a:folHlink>
          <a:srgbClr val="00CC99"/>
        </a:folHlink>
      </a:clrScheme>
      <a:clrMap bg1="dk2" tx1="lt1" bg2="dk1" tx2="lt2" accent1="accent1" accent2="accent2" accent3="accent3" accent4="accent4" accent5="accent5" accent6="accent6" hlink="hlink" folHlink="folHlink"/>
    </a:extraClrScheme>
    <a:extraClrScheme>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clrMap bg1="dk2" tx1="lt1" bg2="dk1" tx2="lt2" accent1="accent1" accent2="accent2" accent3="accent3" accent4="accent4" accent5="accent5" accent6="accent6" hlink="hlink" folHlink="folHlink"/>
    </a:extraClrScheme>
    <a:extraClrScheme>
      <a:clrScheme name="Compass 3">
        <a:dk1>
          <a:srgbClr val="860000"/>
        </a:dk1>
        <a:lt1>
          <a:srgbClr val="FFFFFF"/>
        </a:lt1>
        <a:dk2>
          <a:srgbClr val="800000"/>
        </a:dk2>
        <a:lt2>
          <a:srgbClr val="FFFFCC"/>
        </a:lt2>
        <a:accent1>
          <a:srgbClr val="FF6600"/>
        </a:accent1>
        <a:accent2>
          <a:srgbClr val="FF9933"/>
        </a:accent2>
        <a:accent3>
          <a:srgbClr val="C0AAAA"/>
        </a:accent3>
        <a:accent4>
          <a:srgbClr val="DADADA"/>
        </a:accent4>
        <a:accent5>
          <a:srgbClr val="FFB8AA"/>
        </a:accent5>
        <a:accent6>
          <a:srgbClr val="E78A2D"/>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Compass 4">
        <a:dk1>
          <a:srgbClr val="676A5C"/>
        </a:dk1>
        <a:lt1>
          <a:srgbClr val="FFFFFF"/>
        </a:lt1>
        <a:dk2>
          <a:srgbClr val="686B5D"/>
        </a:dk2>
        <a:lt2>
          <a:srgbClr val="FFFFCC"/>
        </a:lt2>
        <a:accent1>
          <a:srgbClr val="CC6600"/>
        </a:accent1>
        <a:accent2>
          <a:srgbClr val="809EA8"/>
        </a:accent2>
        <a:accent3>
          <a:srgbClr val="B9BAB6"/>
        </a:accent3>
        <a:accent4>
          <a:srgbClr val="DADADA"/>
        </a:accent4>
        <a:accent5>
          <a:srgbClr val="E2B8AA"/>
        </a:accent5>
        <a:accent6>
          <a:srgbClr val="738F98"/>
        </a:accent6>
        <a:hlink>
          <a:srgbClr val="DDBF4F"/>
        </a:hlink>
        <a:folHlink>
          <a:srgbClr val="B7B6A3"/>
        </a:folHlink>
      </a:clrScheme>
      <a:clrMap bg1="dk2" tx1="lt1" bg2="dk1" tx2="lt2" accent1="accent1" accent2="accent2" accent3="accent3" accent4="accent4" accent5="accent5" accent6="accent6" hlink="hlink" folHlink="folHlink"/>
    </a:extraClrScheme>
    <a:extraClrScheme>
      <a:clrScheme name="Compass 5">
        <a:dk1>
          <a:srgbClr val="AC835E"/>
        </a:dk1>
        <a:lt1>
          <a:srgbClr val="FFFFFF"/>
        </a:lt1>
        <a:dk2>
          <a:srgbClr val="AE8764"/>
        </a:dk2>
        <a:lt2>
          <a:srgbClr val="FFFFCC"/>
        </a:lt2>
        <a:accent1>
          <a:srgbClr val="CC6600"/>
        </a:accent1>
        <a:accent2>
          <a:srgbClr val="FF5050"/>
        </a:accent2>
        <a:accent3>
          <a:srgbClr val="D3C3B8"/>
        </a:accent3>
        <a:accent4>
          <a:srgbClr val="DADADA"/>
        </a:accent4>
        <a:accent5>
          <a:srgbClr val="E2B8AA"/>
        </a:accent5>
        <a:accent6>
          <a:srgbClr val="E74848"/>
        </a:accent6>
        <a:hlink>
          <a:srgbClr val="FFCC99"/>
        </a:hlink>
        <a:folHlink>
          <a:srgbClr val="FF9966"/>
        </a:folHlink>
      </a:clrScheme>
      <a:clrMap bg1="dk2" tx1="lt1" bg2="dk1" tx2="lt2" accent1="accent1" accent2="accent2" accent3="accent3" accent4="accent4" accent5="accent5" accent6="accent6" hlink="hlink" folHlink="folHlink"/>
    </a:extraClrScheme>
    <a:extraClrScheme>
      <a:clrScheme name="Compass 6">
        <a:dk1>
          <a:srgbClr val="526133"/>
        </a:dk1>
        <a:lt1>
          <a:srgbClr val="FFFFFF"/>
        </a:lt1>
        <a:dk2>
          <a:srgbClr val="4E5D31"/>
        </a:dk2>
        <a:lt2>
          <a:srgbClr val="FFFFCC"/>
        </a:lt2>
        <a:accent1>
          <a:srgbClr val="99CC00"/>
        </a:accent1>
        <a:accent2>
          <a:srgbClr val="7A9505"/>
        </a:accent2>
        <a:accent3>
          <a:srgbClr val="B2B6AD"/>
        </a:accent3>
        <a:accent4>
          <a:srgbClr val="DADADA"/>
        </a:accent4>
        <a:accent5>
          <a:srgbClr val="CAE2AA"/>
        </a:accent5>
        <a:accent6>
          <a:srgbClr val="6E8704"/>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Compass 7">
        <a:dk1>
          <a:srgbClr val="000000"/>
        </a:dk1>
        <a:lt1>
          <a:srgbClr val="DDDCC5"/>
        </a:lt1>
        <a:dk2>
          <a:srgbClr val="95934B"/>
        </a:dk2>
        <a:lt2>
          <a:srgbClr val="DBDAC3"/>
        </a:lt2>
        <a:accent1>
          <a:srgbClr val="EAEBE1"/>
        </a:accent1>
        <a:accent2>
          <a:srgbClr val="9DB0B7"/>
        </a:accent2>
        <a:accent3>
          <a:srgbClr val="EBEBDF"/>
        </a:accent3>
        <a:accent4>
          <a:srgbClr val="000000"/>
        </a:accent4>
        <a:accent5>
          <a:srgbClr val="F3F3EE"/>
        </a:accent5>
        <a:accent6>
          <a:srgbClr val="8E9FA6"/>
        </a:accent6>
        <a:hlink>
          <a:srgbClr val="009900"/>
        </a:hlink>
        <a:folHlink>
          <a:srgbClr val="808000"/>
        </a:folHlink>
      </a:clrScheme>
      <a:clrMap bg1="lt1" tx1="dk1" bg2="lt2" tx2="dk2" accent1="accent1" accent2="accent2" accent3="accent3" accent4="accent4" accent5="accent5" accent6="accent6" hlink="hlink" folHlink="folHlink"/>
    </a:extraClrScheme>
    <a:extraClrScheme>
      <a:clrScheme name="Compass 8">
        <a:dk1>
          <a:srgbClr val="007E7B"/>
        </a:dk1>
        <a:lt1>
          <a:srgbClr val="FFFFFF"/>
        </a:lt1>
        <a:dk2>
          <a:srgbClr val="008080"/>
        </a:dk2>
        <a:lt2>
          <a:srgbClr val="FFFF99"/>
        </a:lt2>
        <a:accent1>
          <a:srgbClr val="33CCCC"/>
        </a:accent1>
        <a:accent2>
          <a:srgbClr val="00CC66"/>
        </a:accent2>
        <a:accent3>
          <a:srgbClr val="AAC0C0"/>
        </a:accent3>
        <a:accent4>
          <a:srgbClr val="DADADA"/>
        </a:accent4>
        <a:accent5>
          <a:srgbClr val="ADE2E2"/>
        </a:accent5>
        <a:accent6>
          <a:srgbClr val="00B95C"/>
        </a:accent6>
        <a:hlink>
          <a:srgbClr val="CCFFCC"/>
        </a:hlink>
        <a:folHlink>
          <a:srgbClr val="FFFFCC"/>
        </a:folHlink>
      </a:clrScheme>
      <a:clrMap bg1="dk2" tx1="lt1" bg2="dk1" tx2="lt2" accent1="accent1" accent2="accent2" accent3="accent3" accent4="accent4" accent5="accent5" accent6="accent6" hlink="hlink" folHlink="folHlink"/>
    </a:extraClrScheme>
    <a:extraClrScheme>
      <a:clrScheme name="Compass 9">
        <a:dk1>
          <a:srgbClr val="000000"/>
        </a:dk1>
        <a:lt1>
          <a:srgbClr val="FFFFFF"/>
        </a:lt1>
        <a:dk2>
          <a:srgbClr val="000000"/>
        </a:dk2>
        <a:lt2>
          <a:srgbClr val="FEFEFE"/>
        </a:lt2>
        <a:accent1>
          <a:srgbClr val="E1E1FF"/>
        </a:accent1>
        <a:accent2>
          <a:srgbClr val="D9FFF8"/>
        </a:accent2>
        <a:accent3>
          <a:srgbClr val="FFFFFF"/>
        </a:accent3>
        <a:accent4>
          <a:srgbClr val="000000"/>
        </a:accent4>
        <a:accent5>
          <a:srgbClr val="EEEEFF"/>
        </a:accent5>
        <a:accent6>
          <a:srgbClr val="C4E7E1"/>
        </a:accent6>
        <a:hlink>
          <a:srgbClr val="9966FF"/>
        </a:hlink>
        <a:folHlink>
          <a:srgbClr val="6666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Compass</Template>
  <TotalTime>518</TotalTime>
  <Words>1031</Words>
  <Application>Microsoft Office PowerPoint</Application>
  <PresentationFormat>On-screen Show (4:3)</PresentationFormat>
  <Paragraphs>153</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Compass</vt:lpstr>
      <vt:lpstr>Population  Geography</vt:lpstr>
      <vt:lpstr>Types of population data</vt:lpstr>
      <vt:lpstr>PowerPoint Presentation</vt:lpstr>
      <vt:lpstr> collection of data</vt:lpstr>
      <vt:lpstr>PowerPoint Presentation</vt:lpstr>
      <vt:lpstr>Socio –Economic data</vt:lpstr>
      <vt:lpstr>PowerPoint Presentation</vt:lpstr>
      <vt:lpstr>PowerPoint Presentation</vt:lpstr>
      <vt:lpstr>Census: </vt:lpstr>
      <vt:lpstr>Sample Surveys: </vt:lpstr>
    </vt:vector>
  </TitlesOfParts>
  <Company>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Population Geography</dc:title>
  <dc:creator>Newport News</dc:creator>
  <cp:lastModifiedBy>Unknown User</cp:lastModifiedBy>
  <cp:revision>29</cp:revision>
  <dcterms:created xsi:type="dcterms:W3CDTF">2003-11-25T15:12:47Z</dcterms:created>
  <dcterms:modified xsi:type="dcterms:W3CDTF">2020-08-14T05:23:25Z</dcterms:modified>
</cp:coreProperties>
</file>