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Lst>
  <p:notesMasterIdLst>
    <p:notesMasterId r:id="rId37"/>
  </p:notesMasterIdLst>
  <p:handoutMasterIdLst>
    <p:handoutMasterId r:id="rId38"/>
  </p:handoutMasterIdLst>
  <p:sldIdLst>
    <p:sldId id="319" r:id="rId2"/>
    <p:sldId id="321" r:id="rId3"/>
    <p:sldId id="428" r:id="rId4"/>
    <p:sldId id="429" r:id="rId5"/>
    <p:sldId id="426" r:id="rId6"/>
    <p:sldId id="324" r:id="rId7"/>
    <p:sldId id="427" r:id="rId8"/>
    <p:sldId id="416" r:id="rId9"/>
    <p:sldId id="325" r:id="rId10"/>
    <p:sldId id="326" r:id="rId11"/>
    <p:sldId id="418" r:id="rId12"/>
    <p:sldId id="328" r:id="rId13"/>
    <p:sldId id="329" r:id="rId14"/>
    <p:sldId id="330" r:id="rId15"/>
    <p:sldId id="331" r:id="rId16"/>
    <p:sldId id="332" r:id="rId17"/>
    <p:sldId id="338" r:id="rId18"/>
    <p:sldId id="419" r:id="rId19"/>
    <p:sldId id="339" r:id="rId20"/>
    <p:sldId id="340" r:id="rId21"/>
    <p:sldId id="333" r:id="rId22"/>
    <p:sldId id="396" r:id="rId23"/>
    <p:sldId id="341" r:id="rId24"/>
    <p:sldId id="342" r:id="rId25"/>
    <p:sldId id="424" r:id="rId26"/>
    <p:sldId id="398" r:id="rId27"/>
    <p:sldId id="425" r:id="rId28"/>
    <p:sldId id="344" r:id="rId29"/>
    <p:sldId id="421" r:id="rId30"/>
    <p:sldId id="420" r:id="rId31"/>
    <p:sldId id="346" r:id="rId32"/>
    <p:sldId id="377" r:id="rId33"/>
    <p:sldId id="349" r:id="rId34"/>
    <p:sldId id="372" r:id="rId35"/>
    <p:sldId id="391" r:id="rId36"/>
  </p:sldIdLst>
  <p:sldSz cx="9144000" cy="6858000" type="screen4x3"/>
  <p:notesSz cx="6858000" cy="9207500"/>
  <p:defaultTextStyle>
    <a:defPPr>
      <a:defRPr lang="en-US"/>
    </a:defPPr>
    <a:lvl1pPr algn="l" rtl="0" fontAlgn="base">
      <a:spcBef>
        <a:spcPct val="0"/>
      </a:spcBef>
      <a:spcAft>
        <a:spcPct val="0"/>
      </a:spcAft>
      <a:defRPr b="1" kern="1200">
        <a:solidFill>
          <a:srgbClr val="000000"/>
        </a:solidFill>
        <a:latin typeface="Arial Narrow" panose="020B0606020202030204" pitchFamily="34" charset="0"/>
        <a:ea typeface="+mn-ea"/>
        <a:cs typeface="+mn-cs"/>
      </a:defRPr>
    </a:lvl1pPr>
    <a:lvl2pPr marL="457200" algn="l" rtl="0" fontAlgn="base">
      <a:spcBef>
        <a:spcPct val="0"/>
      </a:spcBef>
      <a:spcAft>
        <a:spcPct val="0"/>
      </a:spcAft>
      <a:defRPr b="1" kern="1200">
        <a:solidFill>
          <a:srgbClr val="000000"/>
        </a:solidFill>
        <a:latin typeface="Arial Narrow" panose="020B0606020202030204" pitchFamily="34" charset="0"/>
        <a:ea typeface="+mn-ea"/>
        <a:cs typeface="+mn-cs"/>
      </a:defRPr>
    </a:lvl2pPr>
    <a:lvl3pPr marL="914400" algn="l" rtl="0" fontAlgn="base">
      <a:spcBef>
        <a:spcPct val="0"/>
      </a:spcBef>
      <a:spcAft>
        <a:spcPct val="0"/>
      </a:spcAft>
      <a:defRPr b="1" kern="1200">
        <a:solidFill>
          <a:srgbClr val="000000"/>
        </a:solidFill>
        <a:latin typeface="Arial Narrow" panose="020B0606020202030204" pitchFamily="34" charset="0"/>
        <a:ea typeface="+mn-ea"/>
        <a:cs typeface="+mn-cs"/>
      </a:defRPr>
    </a:lvl3pPr>
    <a:lvl4pPr marL="1371600" algn="l" rtl="0" fontAlgn="base">
      <a:spcBef>
        <a:spcPct val="0"/>
      </a:spcBef>
      <a:spcAft>
        <a:spcPct val="0"/>
      </a:spcAft>
      <a:defRPr b="1" kern="1200">
        <a:solidFill>
          <a:srgbClr val="000000"/>
        </a:solidFill>
        <a:latin typeface="Arial Narrow" panose="020B0606020202030204" pitchFamily="34" charset="0"/>
        <a:ea typeface="+mn-ea"/>
        <a:cs typeface="+mn-cs"/>
      </a:defRPr>
    </a:lvl4pPr>
    <a:lvl5pPr marL="1828800" algn="l" rtl="0" fontAlgn="base">
      <a:spcBef>
        <a:spcPct val="0"/>
      </a:spcBef>
      <a:spcAft>
        <a:spcPct val="0"/>
      </a:spcAft>
      <a:defRPr b="1" kern="1200">
        <a:solidFill>
          <a:srgbClr val="000000"/>
        </a:solidFill>
        <a:latin typeface="Arial Narrow" panose="020B0606020202030204" pitchFamily="34" charset="0"/>
        <a:ea typeface="+mn-ea"/>
        <a:cs typeface="+mn-cs"/>
      </a:defRPr>
    </a:lvl5pPr>
    <a:lvl6pPr marL="2286000" algn="l" defTabSz="914400" rtl="0" eaLnBrk="1" latinLnBrk="0" hangingPunct="1">
      <a:defRPr b="1" kern="1200">
        <a:solidFill>
          <a:srgbClr val="000000"/>
        </a:solidFill>
        <a:latin typeface="Arial Narrow" panose="020B0606020202030204" pitchFamily="34" charset="0"/>
        <a:ea typeface="+mn-ea"/>
        <a:cs typeface="+mn-cs"/>
      </a:defRPr>
    </a:lvl6pPr>
    <a:lvl7pPr marL="2743200" algn="l" defTabSz="914400" rtl="0" eaLnBrk="1" latinLnBrk="0" hangingPunct="1">
      <a:defRPr b="1" kern="1200">
        <a:solidFill>
          <a:srgbClr val="000000"/>
        </a:solidFill>
        <a:latin typeface="Arial Narrow" panose="020B0606020202030204" pitchFamily="34" charset="0"/>
        <a:ea typeface="+mn-ea"/>
        <a:cs typeface="+mn-cs"/>
      </a:defRPr>
    </a:lvl7pPr>
    <a:lvl8pPr marL="3200400" algn="l" defTabSz="914400" rtl="0" eaLnBrk="1" latinLnBrk="0" hangingPunct="1">
      <a:defRPr b="1" kern="1200">
        <a:solidFill>
          <a:srgbClr val="000000"/>
        </a:solidFill>
        <a:latin typeface="Arial Narrow" panose="020B0606020202030204" pitchFamily="34" charset="0"/>
        <a:ea typeface="+mn-ea"/>
        <a:cs typeface="+mn-cs"/>
      </a:defRPr>
    </a:lvl8pPr>
    <a:lvl9pPr marL="3657600" algn="l" defTabSz="914400" rtl="0" eaLnBrk="1" latinLnBrk="0" hangingPunct="1">
      <a:defRPr b="1" kern="1200">
        <a:solidFill>
          <a:srgbClr val="000000"/>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66"/>
    <a:srgbClr val="339966"/>
    <a:srgbClr val="003300"/>
    <a:srgbClr val="3366FF"/>
    <a:srgbClr val="009999"/>
    <a:srgbClr val="99CCFF"/>
    <a:srgbClr val="66CCFF"/>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3" autoAdjust="0"/>
    <p:restoredTop sz="94678" autoAdjust="0"/>
  </p:normalViewPr>
  <p:slideViewPr>
    <p:cSldViewPr snapToGrid="0">
      <p:cViewPr varScale="1">
        <p:scale>
          <a:sx n="89" d="100"/>
          <a:sy n="89" d="100"/>
        </p:scale>
        <p:origin x="-102" y="-4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7" d="100"/>
          <a:sy n="67" d="100"/>
        </p:scale>
        <p:origin x="-1488" y="-82"/>
      </p:cViewPr>
      <p:guideLst>
        <p:guide orient="horz" pos="290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presProps" Target="presProps.xml" /><Relationship Id="rId3" Type="http://schemas.openxmlformats.org/officeDocument/2006/relationships/slide" Target="slides/slide2.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tableStyles" Target="tableStyle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handoutMaster" Target="handoutMasters/handoutMaster1.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41"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notesMaster" Target="notesMasters/notesMaster1.xml" /><Relationship Id="rId40" Type="http://schemas.openxmlformats.org/officeDocument/2006/relationships/viewProps" Target="view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 /></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 /></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 /></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 /></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AFECA0A5-5B31-49DA-A31E-A70F418AD2CB}"/>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b="0">
                <a:solidFill>
                  <a:schemeClr val="tx1"/>
                </a:solidFill>
                <a:latin typeface="Times New Roman" panose="02020603050405020304" pitchFamily="18" charset="0"/>
              </a:defRPr>
            </a:lvl1pPr>
          </a:lstStyle>
          <a:p>
            <a:endParaRPr lang="en-US" altLang="en-US"/>
          </a:p>
        </p:txBody>
      </p:sp>
      <p:sp>
        <p:nvSpPr>
          <p:cNvPr id="55299" name="Rectangle 3">
            <a:extLst>
              <a:ext uri="{FF2B5EF4-FFF2-40B4-BE49-F238E27FC236}">
                <a16:creationId xmlns:a16="http://schemas.microsoft.com/office/drawing/2014/main" id="{A06D0292-0487-4D7D-B766-4F7CB095F159}"/>
              </a:ext>
            </a:extLst>
          </p:cNvPr>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b="0">
                <a:solidFill>
                  <a:schemeClr val="tx1"/>
                </a:solidFill>
                <a:latin typeface="Times New Roman" panose="02020603050405020304" pitchFamily="18" charset="0"/>
              </a:defRPr>
            </a:lvl1pPr>
          </a:lstStyle>
          <a:p>
            <a:endParaRPr lang="en-US" altLang="en-US"/>
          </a:p>
        </p:txBody>
      </p:sp>
      <p:sp>
        <p:nvSpPr>
          <p:cNvPr id="55300" name="Rectangle 4">
            <a:extLst>
              <a:ext uri="{FF2B5EF4-FFF2-40B4-BE49-F238E27FC236}">
                <a16:creationId xmlns:a16="http://schemas.microsoft.com/office/drawing/2014/main" id="{ED91FEE9-7D0E-4067-B12C-D161D8FF1AF8}"/>
              </a:ext>
            </a:extLst>
          </p:cNvPr>
          <p:cNvSpPr>
            <a:spLocks noGrp="1" noChangeArrowheads="1"/>
          </p:cNvSpPr>
          <p:nvPr>
            <p:ph type="ftr" sz="quarter" idx="2"/>
          </p:nvPr>
        </p:nvSpPr>
        <p:spPr bwMode="auto">
          <a:xfrm>
            <a:off x="0" y="87630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b="0">
                <a:solidFill>
                  <a:schemeClr val="tx1"/>
                </a:solidFill>
                <a:latin typeface="Times New Roman" panose="02020603050405020304" pitchFamily="18" charset="0"/>
              </a:defRPr>
            </a:lvl1pPr>
          </a:lstStyle>
          <a:p>
            <a:endParaRPr lang="en-US" altLang="en-US"/>
          </a:p>
        </p:txBody>
      </p:sp>
      <p:sp>
        <p:nvSpPr>
          <p:cNvPr id="55301" name="Rectangle 5">
            <a:extLst>
              <a:ext uri="{FF2B5EF4-FFF2-40B4-BE49-F238E27FC236}">
                <a16:creationId xmlns:a16="http://schemas.microsoft.com/office/drawing/2014/main" id="{C9E32F77-FC0E-4A6A-981D-0E939950D466}"/>
              </a:ext>
            </a:extLst>
          </p:cNvPr>
          <p:cNvSpPr>
            <a:spLocks noGrp="1" noChangeArrowheads="1"/>
          </p:cNvSpPr>
          <p:nvPr>
            <p:ph type="sldNum" sz="quarter" idx="3"/>
          </p:nvPr>
        </p:nvSpPr>
        <p:spPr bwMode="auto">
          <a:xfrm>
            <a:off x="3886200" y="87630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b="0">
                <a:solidFill>
                  <a:schemeClr val="tx1"/>
                </a:solidFill>
                <a:latin typeface="Times New Roman" panose="02020603050405020304" pitchFamily="18" charset="0"/>
              </a:defRPr>
            </a:lvl1pPr>
          </a:lstStyle>
          <a:p>
            <a:fld id="{CEADC2F1-1E63-4754-B16A-37AC0D1ACB2F}"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9A3D1322-1466-4DD3-B4DC-48C5D3736CA0}"/>
              </a:ext>
            </a:extLst>
          </p:cNvPr>
          <p:cNvSpPr>
            <a:spLocks noGrp="1" noChangeArrowheads="1"/>
          </p:cNvSpPr>
          <p:nvPr>
            <p:ph type="hdr" sz="quarter"/>
          </p:nvPr>
        </p:nvSpPr>
        <p:spPr bwMode="auto">
          <a:xfrm>
            <a:off x="0" y="0"/>
            <a:ext cx="29718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b="0">
                <a:solidFill>
                  <a:schemeClr val="tx1"/>
                </a:solidFill>
                <a:latin typeface="Times New Roman" panose="02020603050405020304" pitchFamily="18" charset="0"/>
              </a:defRPr>
            </a:lvl1pPr>
          </a:lstStyle>
          <a:p>
            <a:endParaRPr lang="en-US" altLang="en-US"/>
          </a:p>
        </p:txBody>
      </p:sp>
      <p:sp>
        <p:nvSpPr>
          <p:cNvPr id="7171" name="Rectangle 3">
            <a:extLst>
              <a:ext uri="{FF2B5EF4-FFF2-40B4-BE49-F238E27FC236}">
                <a16:creationId xmlns:a16="http://schemas.microsoft.com/office/drawing/2014/main" id="{71813055-D130-4220-8FE3-02B0B93E9861}"/>
              </a:ext>
            </a:extLst>
          </p:cNvPr>
          <p:cNvSpPr>
            <a:spLocks noGrp="1" noChangeArrowheads="1"/>
          </p:cNvSpPr>
          <p:nvPr>
            <p:ph type="dt" idx="1"/>
          </p:nvPr>
        </p:nvSpPr>
        <p:spPr bwMode="auto">
          <a:xfrm>
            <a:off x="3886200" y="0"/>
            <a:ext cx="29718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b="0">
                <a:solidFill>
                  <a:schemeClr val="tx1"/>
                </a:solidFill>
                <a:latin typeface="Times New Roman" panose="02020603050405020304" pitchFamily="18" charset="0"/>
              </a:defRPr>
            </a:lvl1pPr>
          </a:lstStyle>
          <a:p>
            <a:endParaRPr lang="en-US" altLang="en-US"/>
          </a:p>
        </p:txBody>
      </p:sp>
      <p:sp>
        <p:nvSpPr>
          <p:cNvPr id="7172" name="Rectangle 4">
            <a:extLst>
              <a:ext uri="{FF2B5EF4-FFF2-40B4-BE49-F238E27FC236}">
                <a16:creationId xmlns:a16="http://schemas.microsoft.com/office/drawing/2014/main" id="{15F10E1E-C9BC-40E5-A28F-9A550E074543}"/>
              </a:ext>
            </a:extLst>
          </p:cNvPr>
          <p:cNvSpPr>
            <a:spLocks noGrp="1" noRot="1" noChangeAspect="1" noChangeArrowheads="1" noTextEdit="1"/>
          </p:cNvSpPr>
          <p:nvPr>
            <p:ph type="sldImg" idx="2"/>
          </p:nvPr>
        </p:nvSpPr>
        <p:spPr bwMode="auto">
          <a:xfrm>
            <a:off x="1127125" y="690563"/>
            <a:ext cx="4603750" cy="3452812"/>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3" name="Rectangle 5">
            <a:extLst>
              <a:ext uri="{FF2B5EF4-FFF2-40B4-BE49-F238E27FC236}">
                <a16:creationId xmlns:a16="http://schemas.microsoft.com/office/drawing/2014/main" id="{C4C054E3-8301-4D6F-9B1A-92F33DA5DB9A}"/>
              </a:ext>
            </a:extLst>
          </p:cNvPr>
          <p:cNvSpPr>
            <a:spLocks noGrp="1" noChangeArrowheads="1"/>
          </p:cNvSpPr>
          <p:nvPr>
            <p:ph type="body" sz="quarter" idx="3"/>
          </p:nvPr>
        </p:nvSpPr>
        <p:spPr bwMode="auto">
          <a:xfrm>
            <a:off x="914400" y="4373563"/>
            <a:ext cx="5029200" cy="414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174" name="Rectangle 6">
            <a:extLst>
              <a:ext uri="{FF2B5EF4-FFF2-40B4-BE49-F238E27FC236}">
                <a16:creationId xmlns:a16="http://schemas.microsoft.com/office/drawing/2014/main" id="{1956A150-6902-4F90-9D2B-6078A5BC99C0}"/>
              </a:ext>
            </a:extLst>
          </p:cNvPr>
          <p:cNvSpPr>
            <a:spLocks noGrp="1" noChangeArrowheads="1"/>
          </p:cNvSpPr>
          <p:nvPr>
            <p:ph type="ftr" sz="quarter" idx="4"/>
          </p:nvPr>
        </p:nvSpPr>
        <p:spPr bwMode="auto">
          <a:xfrm>
            <a:off x="0" y="8747125"/>
            <a:ext cx="29718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b="0">
                <a:solidFill>
                  <a:schemeClr val="tx1"/>
                </a:solidFill>
                <a:latin typeface="Times New Roman" panose="02020603050405020304" pitchFamily="18" charset="0"/>
              </a:defRPr>
            </a:lvl1pPr>
          </a:lstStyle>
          <a:p>
            <a:endParaRPr lang="en-US" altLang="en-US"/>
          </a:p>
        </p:txBody>
      </p:sp>
      <p:sp>
        <p:nvSpPr>
          <p:cNvPr id="7175" name="Rectangle 7">
            <a:extLst>
              <a:ext uri="{FF2B5EF4-FFF2-40B4-BE49-F238E27FC236}">
                <a16:creationId xmlns:a16="http://schemas.microsoft.com/office/drawing/2014/main" id="{94A0FC2C-DF5C-40EF-8B40-1BA16235133B}"/>
              </a:ext>
            </a:extLst>
          </p:cNvPr>
          <p:cNvSpPr>
            <a:spLocks noGrp="1" noChangeArrowheads="1"/>
          </p:cNvSpPr>
          <p:nvPr>
            <p:ph type="sldNum" sz="quarter" idx="5"/>
          </p:nvPr>
        </p:nvSpPr>
        <p:spPr bwMode="auto">
          <a:xfrm>
            <a:off x="3886200" y="8747125"/>
            <a:ext cx="29718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b="0">
                <a:solidFill>
                  <a:schemeClr val="tx1"/>
                </a:solidFill>
                <a:latin typeface="Times New Roman" panose="02020603050405020304" pitchFamily="18" charset="0"/>
              </a:defRPr>
            </a:lvl1pPr>
          </a:lstStyle>
          <a:p>
            <a:fld id="{C62FBCB9-D08C-4FDE-8756-858CEE699024}"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4031453-6BF6-451B-B96A-1AF8CE4C23E5}"/>
              </a:ext>
            </a:extLst>
          </p:cNvPr>
          <p:cNvSpPr>
            <a:spLocks noGrp="1" noChangeArrowheads="1"/>
          </p:cNvSpPr>
          <p:nvPr>
            <p:ph type="sldNum" sz="quarter" idx="5"/>
          </p:nvPr>
        </p:nvSpPr>
        <p:spPr>
          <a:ln/>
        </p:spPr>
        <p:txBody>
          <a:bodyPr/>
          <a:lstStyle/>
          <a:p>
            <a:fld id="{3E2578B4-F36F-437A-A595-1ADBCDABC847}" type="slidenum">
              <a:rPr lang="en-US" altLang="en-US"/>
              <a:pPr/>
              <a:t>5</a:t>
            </a:fld>
            <a:endParaRPr lang="en-US" altLang="en-US"/>
          </a:p>
        </p:txBody>
      </p:sp>
      <p:sp>
        <p:nvSpPr>
          <p:cNvPr id="614402" name="Rectangle 2">
            <a:extLst>
              <a:ext uri="{FF2B5EF4-FFF2-40B4-BE49-F238E27FC236}">
                <a16:creationId xmlns:a16="http://schemas.microsoft.com/office/drawing/2014/main" id="{F71982B7-AD03-4C11-8E25-AEFFDBCE4798}"/>
              </a:ext>
            </a:extLst>
          </p:cNvPr>
          <p:cNvSpPr>
            <a:spLocks noGrp="1" noRot="1" noChangeAspect="1" noChangeArrowheads="1" noTextEdit="1"/>
          </p:cNvSpPr>
          <p:nvPr>
            <p:ph type="sldImg"/>
          </p:nvPr>
        </p:nvSpPr>
        <p:spPr>
          <a:ln/>
        </p:spPr>
      </p:sp>
      <p:sp>
        <p:nvSpPr>
          <p:cNvPr id="614403" name="Rectangle 3">
            <a:extLst>
              <a:ext uri="{FF2B5EF4-FFF2-40B4-BE49-F238E27FC236}">
                <a16:creationId xmlns:a16="http://schemas.microsoft.com/office/drawing/2014/main" id="{7A78F468-E523-4CC6-B64C-4079523EFF24}"/>
              </a:ext>
            </a:extLst>
          </p:cNvPr>
          <p:cNvSpPr>
            <a:spLocks noGrp="1" noChangeArrowheads="1"/>
          </p:cNvSpPr>
          <p:nvPr>
            <p:ph type="body" idx="1"/>
          </p:nvPr>
        </p:nvSpPr>
        <p:spPr/>
        <p:txBody>
          <a:bodyPr/>
          <a:lstStyle/>
          <a:p>
            <a:r>
              <a:rPr lang="en-US" altLang="en-US"/>
              <a:t>In the United States, by the 1850s, half the children did not reach the age of 5.</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AC890D9-0E5F-487B-9A44-DD3A3F5BDEFE}"/>
              </a:ext>
            </a:extLst>
          </p:cNvPr>
          <p:cNvSpPr>
            <a:spLocks noGrp="1" noChangeArrowheads="1"/>
          </p:cNvSpPr>
          <p:nvPr>
            <p:ph type="sldNum" sz="quarter" idx="5"/>
          </p:nvPr>
        </p:nvSpPr>
        <p:spPr>
          <a:ln/>
        </p:spPr>
        <p:txBody>
          <a:bodyPr/>
          <a:lstStyle/>
          <a:p>
            <a:fld id="{E4E6607E-64D3-4F3C-8538-D686E60ADF83}" type="slidenum">
              <a:rPr lang="en-US" altLang="en-US"/>
              <a:pPr/>
              <a:t>6</a:t>
            </a:fld>
            <a:endParaRPr lang="en-US" altLang="en-US"/>
          </a:p>
        </p:txBody>
      </p:sp>
      <p:sp>
        <p:nvSpPr>
          <p:cNvPr id="479234" name="Rectangle 2">
            <a:extLst>
              <a:ext uri="{FF2B5EF4-FFF2-40B4-BE49-F238E27FC236}">
                <a16:creationId xmlns:a16="http://schemas.microsoft.com/office/drawing/2014/main" id="{9F99603F-D377-4033-AEDE-49DE27185626}"/>
              </a:ext>
            </a:extLst>
          </p:cNvPr>
          <p:cNvSpPr>
            <a:spLocks noGrp="1" noRot="1" noChangeAspect="1" noChangeArrowheads="1" noTextEdit="1"/>
          </p:cNvSpPr>
          <p:nvPr>
            <p:ph type="sldImg"/>
          </p:nvPr>
        </p:nvSpPr>
        <p:spPr>
          <a:ln/>
        </p:spPr>
      </p:sp>
      <p:sp>
        <p:nvSpPr>
          <p:cNvPr id="479235" name="Rectangle 3">
            <a:extLst>
              <a:ext uri="{FF2B5EF4-FFF2-40B4-BE49-F238E27FC236}">
                <a16:creationId xmlns:a16="http://schemas.microsoft.com/office/drawing/2014/main" id="{19E5F6BB-825F-4C4C-B2D8-F2648A967846}"/>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A10A14A-BC9E-423D-B989-344248D91E27}"/>
              </a:ext>
            </a:extLst>
          </p:cNvPr>
          <p:cNvSpPr>
            <a:spLocks noGrp="1" noChangeArrowheads="1"/>
          </p:cNvSpPr>
          <p:nvPr>
            <p:ph type="sldNum" sz="quarter" idx="5"/>
          </p:nvPr>
        </p:nvSpPr>
        <p:spPr>
          <a:ln/>
        </p:spPr>
        <p:txBody>
          <a:bodyPr/>
          <a:lstStyle/>
          <a:p>
            <a:fld id="{4AB584BD-9DD8-4B65-B421-0D8B5835B08E}" type="slidenum">
              <a:rPr lang="en-US" altLang="en-US"/>
              <a:pPr/>
              <a:t>8</a:t>
            </a:fld>
            <a:endParaRPr lang="en-US" altLang="en-US"/>
          </a:p>
        </p:txBody>
      </p:sp>
      <p:sp>
        <p:nvSpPr>
          <p:cNvPr id="571394" name="Rectangle 2">
            <a:extLst>
              <a:ext uri="{FF2B5EF4-FFF2-40B4-BE49-F238E27FC236}">
                <a16:creationId xmlns:a16="http://schemas.microsoft.com/office/drawing/2014/main" id="{23DDCFB4-9BA4-4B71-8231-AC231B906FCC}"/>
              </a:ext>
            </a:extLst>
          </p:cNvPr>
          <p:cNvSpPr>
            <a:spLocks noGrp="1" noRot="1" noChangeAspect="1" noChangeArrowheads="1"/>
          </p:cNvSpPr>
          <p:nvPr>
            <p:ph type="sldImg"/>
          </p:nvPr>
        </p:nvSpPr>
        <p:spPr bwMode="auto">
          <a:xfrm>
            <a:off x="1128713" y="690563"/>
            <a:ext cx="4603750" cy="3452812"/>
          </a:xfrm>
          <a:prstGeom prst="rect">
            <a:avLst/>
          </a:prstGeom>
          <a:solidFill>
            <a:srgbClr val="FFFFFF"/>
          </a:solidFill>
          <a:ln>
            <a:solidFill>
              <a:srgbClr val="000000"/>
            </a:solidFill>
            <a:miter lim="800000"/>
            <a:headEnd/>
            <a:tailEnd/>
          </a:ln>
        </p:spPr>
      </p:sp>
      <p:sp>
        <p:nvSpPr>
          <p:cNvPr id="571395" name="Rectangle 3">
            <a:extLst>
              <a:ext uri="{FF2B5EF4-FFF2-40B4-BE49-F238E27FC236}">
                <a16:creationId xmlns:a16="http://schemas.microsoft.com/office/drawing/2014/main" id="{DDC5244B-7FED-4FD6-86BC-AC91B4890318}"/>
              </a:ext>
            </a:extLst>
          </p:cNvPr>
          <p:cNvSpPr>
            <a:spLocks noGrp="1" noChangeArrowheads="1"/>
          </p:cNvSpPr>
          <p:nvPr>
            <p:ph type="body" idx="1"/>
          </p:nvPr>
        </p:nvSpPr>
        <p:spPr bwMode="auto">
          <a:xfrm>
            <a:off x="914400" y="4373563"/>
            <a:ext cx="5029200" cy="4143375"/>
          </a:xfrm>
          <a:prstGeom prst="rect">
            <a:avLst/>
          </a:prstGeom>
          <a:solidFill>
            <a:srgbClr val="FFFFFF"/>
          </a:solidFill>
          <a:ln>
            <a:solidFill>
              <a:srgbClr val="000000"/>
            </a:solidFill>
            <a:miter lim="800000"/>
            <a:headEnd/>
            <a:tailEnd/>
          </a:ln>
        </p:spPr>
        <p:txBody>
          <a:bodyPr/>
          <a:lstStyle/>
          <a:p>
            <a:r>
              <a:rPr lang="en-US" altLang="en-US" b="1"/>
              <a:t>Trends in Fertility Rates by Region, 1950-2050</a:t>
            </a:r>
            <a:endParaRPr lang="en-US" altLang="en-US"/>
          </a:p>
          <a:p>
            <a:r>
              <a:rPr lang="en-US" altLang="en-US"/>
              <a:t>Striking fertility declines are evident in rapidly developing countries such as Bangladesh, the Republic of Korea, and Singapore in Asia, and Colombia in Latin America. For more information see http://www.wri.org/wri/trends/popgrow.html. </a:t>
            </a:r>
          </a:p>
          <a:p>
            <a:r>
              <a:rPr lang="en-US" altLang="en-US" b="1"/>
              <a:t>Source:</a:t>
            </a:r>
            <a:r>
              <a:rPr lang="en-US" altLang="en-US"/>
              <a:t> United Nations (U.N.) Population Division, </a:t>
            </a:r>
            <a:r>
              <a:rPr lang="en-US" altLang="en-US" i="1"/>
              <a:t>World Population Prospects, 1950-2050 (The 1996 Revision),</a:t>
            </a:r>
            <a:r>
              <a:rPr lang="en-US" altLang="en-US"/>
              <a:t> on diskette (U.N., New York, 1996). </a:t>
            </a:r>
          </a:p>
          <a:p>
            <a:r>
              <a:rPr lang="en-US" altLang="en-US" b="1"/>
              <a:t>Notes:</a:t>
            </a:r>
            <a:r>
              <a:rPr lang="en-US" altLang="en-US"/>
              <a:t> Projections from 1995 to 2050 are based on the assumption that a goal of fertility rates of 2.1 children per woman in the year 2050 will have been achieved. Values are based on 5-year rates.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A1EA01F-9210-466E-BAEA-4973D88033B4}"/>
              </a:ext>
            </a:extLst>
          </p:cNvPr>
          <p:cNvSpPr>
            <a:spLocks noGrp="1" noChangeArrowheads="1"/>
          </p:cNvSpPr>
          <p:nvPr>
            <p:ph type="sldNum" sz="quarter" idx="5"/>
          </p:nvPr>
        </p:nvSpPr>
        <p:spPr>
          <a:ln/>
        </p:spPr>
        <p:txBody>
          <a:bodyPr/>
          <a:lstStyle/>
          <a:p>
            <a:fld id="{FEC80D5A-FA37-4C01-A863-3756482C4CAE}" type="slidenum">
              <a:rPr lang="en-US" altLang="en-US"/>
              <a:pPr/>
              <a:t>25</a:t>
            </a:fld>
            <a:endParaRPr lang="en-US" altLang="en-US"/>
          </a:p>
        </p:txBody>
      </p:sp>
      <p:sp>
        <p:nvSpPr>
          <p:cNvPr id="600066" name="Rectangle 2">
            <a:extLst>
              <a:ext uri="{FF2B5EF4-FFF2-40B4-BE49-F238E27FC236}">
                <a16:creationId xmlns:a16="http://schemas.microsoft.com/office/drawing/2014/main" id="{CFD73310-12E5-461E-AD36-BF10E358855E}"/>
              </a:ext>
            </a:extLst>
          </p:cNvPr>
          <p:cNvSpPr>
            <a:spLocks noGrp="1" noRot="1" noChangeAspect="1" noChangeArrowheads="1" noTextEdit="1"/>
          </p:cNvSpPr>
          <p:nvPr>
            <p:ph type="sldImg"/>
          </p:nvPr>
        </p:nvSpPr>
        <p:spPr>
          <a:ln/>
        </p:spPr>
      </p:sp>
      <p:sp>
        <p:nvSpPr>
          <p:cNvPr id="600067" name="Rectangle 3">
            <a:extLst>
              <a:ext uri="{FF2B5EF4-FFF2-40B4-BE49-F238E27FC236}">
                <a16:creationId xmlns:a16="http://schemas.microsoft.com/office/drawing/2014/main" id="{C1D60FA4-9C48-440B-80A4-55CF28B7B216}"/>
              </a:ext>
            </a:extLst>
          </p:cNvPr>
          <p:cNvSpPr>
            <a:spLocks noGrp="1" noChangeArrowheads="1"/>
          </p:cNvSpPr>
          <p:nvPr>
            <p:ph type="body" idx="1"/>
          </p:nvPr>
        </p:nvSpPr>
        <p:spPr/>
        <p:txBody>
          <a:bodyPr/>
          <a:lstStyle/>
          <a:p>
            <a:r>
              <a:rPr lang="en-US" altLang="en-US"/>
              <a:t>Source: WorldWatch Institute.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5007ED6-16D2-480A-B72D-3E6DE5F78A78}"/>
              </a:ext>
            </a:extLst>
          </p:cNvPr>
          <p:cNvSpPr>
            <a:spLocks noGrp="1" noChangeArrowheads="1"/>
          </p:cNvSpPr>
          <p:nvPr>
            <p:ph type="sldNum" sz="quarter" idx="5"/>
          </p:nvPr>
        </p:nvSpPr>
        <p:spPr>
          <a:ln/>
        </p:spPr>
        <p:txBody>
          <a:bodyPr/>
          <a:lstStyle/>
          <a:p>
            <a:fld id="{5472E00F-97DD-46C9-89E8-095087F5A877}" type="slidenum">
              <a:rPr lang="en-US" altLang="en-US"/>
              <a:pPr/>
              <a:t>26</a:t>
            </a:fld>
            <a:endParaRPr lang="en-US" altLang="en-US"/>
          </a:p>
        </p:txBody>
      </p:sp>
      <p:sp>
        <p:nvSpPr>
          <p:cNvPr id="525314" name="Rectangle 2">
            <a:extLst>
              <a:ext uri="{FF2B5EF4-FFF2-40B4-BE49-F238E27FC236}">
                <a16:creationId xmlns:a16="http://schemas.microsoft.com/office/drawing/2014/main" id="{70E533EC-5F6A-4AF4-AEA7-D9EDAE5FC9E1}"/>
              </a:ext>
            </a:extLst>
          </p:cNvPr>
          <p:cNvSpPr>
            <a:spLocks noGrp="1" noRot="1" noChangeAspect="1" noChangeArrowheads="1"/>
          </p:cNvSpPr>
          <p:nvPr>
            <p:ph type="sldImg"/>
          </p:nvPr>
        </p:nvSpPr>
        <p:spPr bwMode="auto">
          <a:xfrm>
            <a:off x="1135063" y="687388"/>
            <a:ext cx="4586287" cy="3440112"/>
          </a:xfrm>
          <a:prstGeom prst="rect">
            <a:avLst/>
          </a:prstGeom>
          <a:solidFill>
            <a:srgbClr val="FFFFFF"/>
          </a:solidFill>
          <a:ln>
            <a:solidFill>
              <a:srgbClr val="000000"/>
            </a:solidFill>
            <a:miter lim="800000"/>
            <a:headEnd/>
            <a:tailEnd/>
          </a:ln>
        </p:spPr>
      </p:sp>
      <p:sp>
        <p:nvSpPr>
          <p:cNvPr id="525315" name="Rectangle 3">
            <a:extLst>
              <a:ext uri="{FF2B5EF4-FFF2-40B4-BE49-F238E27FC236}">
                <a16:creationId xmlns:a16="http://schemas.microsoft.com/office/drawing/2014/main" id="{61E2097D-45A4-40C4-B04C-EF336477E21D}"/>
              </a:ext>
            </a:extLst>
          </p:cNvPr>
          <p:cNvSpPr>
            <a:spLocks noGrp="1" noChangeArrowheads="1"/>
          </p:cNvSpPr>
          <p:nvPr>
            <p:ph type="body" idx="1"/>
          </p:nvPr>
        </p:nvSpPr>
        <p:spPr bwMode="auto">
          <a:xfrm>
            <a:off x="914400" y="4373563"/>
            <a:ext cx="5029200" cy="4143375"/>
          </a:xfrm>
          <a:prstGeom prst="rect">
            <a:avLst/>
          </a:prstGeom>
          <a:solidFill>
            <a:srgbClr val="FFFFFF"/>
          </a:solidFill>
          <a:ln>
            <a:solidFill>
              <a:srgbClr val="000000"/>
            </a:solidFill>
            <a:miter lim="800000"/>
            <a:headEnd/>
            <a:tailEnd/>
          </a:ln>
        </p:spPr>
        <p:txBody>
          <a:bodyPr/>
          <a:lstStyle/>
          <a:p>
            <a:r>
              <a:rPr lang="en-US" altLang="en-US" b="1"/>
              <a:t>Commercial Harvests in the Northwest Atlantic of Some Important Fish Stocks, 1950-95</a:t>
            </a:r>
            <a:endParaRPr lang="en-US" altLang="en-US"/>
          </a:p>
          <a:p>
            <a:r>
              <a:rPr lang="en-US" altLang="en-US"/>
              <a:t>According to an FAO analysis, based on fish harvest records from 1950 to 1994, 35 percent of the most important commercial fish stocks show a pattern of declining yields and require immediate action to halt overharvesting. Another 25 percent show steady yields but are being fished at their biological limit and are vulnerable to declines if fishing levels increase. For more information see http://www.wri.org/wri/trends/fishloss.html.</a:t>
            </a:r>
          </a:p>
          <a:p>
            <a:r>
              <a:rPr lang="en-US" altLang="en-US" b="1"/>
              <a:t>Source:</a:t>
            </a:r>
            <a:r>
              <a:rPr lang="en-US" altLang="en-US"/>
              <a:t> Food and Agriculture Organization of the United Nations (FAO), </a:t>
            </a:r>
            <a:r>
              <a:rPr lang="en-US" altLang="en-US" i="1"/>
              <a:t>Fishstat-PC</a:t>
            </a:r>
            <a:r>
              <a:rPr lang="en-US" altLang="en-US"/>
              <a:t> (FAO, Rome, 1997).</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DB0EF60-14ED-486B-AC85-1C7F41E5864E}"/>
              </a:ext>
            </a:extLst>
          </p:cNvPr>
          <p:cNvSpPr>
            <a:spLocks noGrp="1" noChangeArrowheads="1"/>
          </p:cNvSpPr>
          <p:nvPr>
            <p:ph type="sldNum" sz="quarter" idx="5"/>
          </p:nvPr>
        </p:nvSpPr>
        <p:spPr>
          <a:ln/>
        </p:spPr>
        <p:txBody>
          <a:bodyPr/>
          <a:lstStyle/>
          <a:p>
            <a:fld id="{0B9EDDDC-F363-4A35-AD60-D41609CD6ECB}" type="slidenum">
              <a:rPr lang="en-US" altLang="en-US"/>
              <a:pPr/>
              <a:t>27</a:t>
            </a:fld>
            <a:endParaRPr lang="en-US" altLang="en-US"/>
          </a:p>
        </p:txBody>
      </p:sp>
      <p:sp>
        <p:nvSpPr>
          <p:cNvPr id="604162" name="Rectangle 2">
            <a:extLst>
              <a:ext uri="{FF2B5EF4-FFF2-40B4-BE49-F238E27FC236}">
                <a16:creationId xmlns:a16="http://schemas.microsoft.com/office/drawing/2014/main" id="{C3E46E07-43F4-4754-9C07-30AB31C932D3}"/>
              </a:ext>
            </a:extLst>
          </p:cNvPr>
          <p:cNvSpPr>
            <a:spLocks noGrp="1" noRot="1" noChangeAspect="1" noChangeArrowheads="1" noTextEdit="1"/>
          </p:cNvSpPr>
          <p:nvPr>
            <p:ph type="sldImg"/>
          </p:nvPr>
        </p:nvSpPr>
        <p:spPr>
          <a:ln/>
        </p:spPr>
      </p:sp>
      <p:sp>
        <p:nvSpPr>
          <p:cNvPr id="604163" name="Rectangle 3">
            <a:extLst>
              <a:ext uri="{FF2B5EF4-FFF2-40B4-BE49-F238E27FC236}">
                <a16:creationId xmlns:a16="http://schemas.microsoft.com/office/drawing/2014/main" id="{68DF11BB-EB79-4AD5-B5D0-E6972AE1FF31}"/>
              </a:ext>
            </a:extLst>
          </p:cNvPr>
          <p:cNvSpPr>
            <a:spLocks noGrp="1" noChangeArrowheads="1"/>
          </p:cNvSpPr>
          <p:nvPr>
            <p:ph type="body" idx="1"/>
          </p:nvPr>
        </p:nvSpPr>
        <p:spPr/>
        <p:txBody>
          <a:bodyPr/>
          <a:lstStyle/>
          <a:p>
            <a:r>
              <a:rPr lang="en-US" altLang="en-US"/>
              <a:t>Source: WorldWatch Institute.</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FFFFF"/>
        </a:solidFill>
        <a:effectLst/>
      </p:bgPr>
    </p:bg>
    <p:spTree>
      <p:nvGrpSpPr>
        <p:cNvPr id="1" name=""/>
        <p:cNvGrpSpPr/>
        <p:nvPr/>
      </p:nvGrpSpPr>
      <p:grpSpPr>
        <a:xfrm>
          <a:off x="0" y="0"/>
          <a:ext cx="0" cy="0"/>
          <a:chOff x="0" y="0"/>
          <a:chExt cx="0" cy="0"/>
        </a:xfrm>
      </p:grpSpPr>
      <p:sp>
        <p:nvSpPr>
          <p:cNvPr id="588802" name="Rectangle 2">
            <a:extLst>
              <a:ext uri="{FF2B5EF4-FFF2-40B4-BE49-F238E27FC236}">
                <a16:creationId xmlns:a16="http://schemas.microsoft.com/office/drawing/2014/main" id="{B7D92199-B782-4CC5-AF8D-2348B04D8C91}"/>
              </a:ext>
            </a:extLst>
          </p:cNvPr>
          <p:cNvSpPr>
            <a:spLocks noChangeArrowheads="1"/>
          </p:cNvSpPr>
          <p:nvPr/>
        </p:nvSpPr>
        <p:spPr bwMode="auto">
          <a:xfrm>
            <a:off x="-1588" y="1447800"/>
            <a:ext cx="1219201" cy="4953000"/>
          </a:xfrm>
          <a:prstGeom prst="rect">
            <a:avLst/>
          </a:prstGeom>
          <a:solidFill>
            <a:srgbClr val="0000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8803" name="Rectangle 3">
            <a:extLst>
              <a:ext uri="{FF2B5EF4-FFF2-40B4-BE49-F238E27FC236}">
                <a16:creationId xmlns:a16="http://schemas.microsoft.com/office/drawing/2014/main" id="{ECE3A41C-7A8F-4296-B246-D0B4CDDA1504}"/>
              </a:ext>
            </a:extLst>
          </p:cNvPr>
          <p:cNvSpPr>
            <a:spLocks noGrp="1" noChangeArrowheads="1"/>
          </p:cNvSpPr>
          <p:nvPr>
            <p:ph type="ctrTitle"/>
          </p:nvPr>
        </p:nvSpPr>
        <p:spPr>
          <a:xfrm>
            <a:off x="1295400" y="1501775"/>
            <a:ext cx="7485063" cy="1470025"/>
          </a:xfrm>
        </p:spPr>
        <p:txBody>
          <a:bodyPr/>
          <a:lstStyle>
            <a:lvl1pPr>
              <a:defRPr/>
            </a:lvl1pPr>
          </a:lstStyle>
          <a:p>
            <a:pPr lvl="0"/>
            <a:r>
              <a:rPr lang="en-US" altLang="en-US" noProof="0"/>
              <a:t>Click to edit Master title style</a:t>
            </a:r>
          </a:p>
        </p:txBody>
      </p:sp>
      <p:sp>
        <p:nvSpPr>
          <p:cNvPr id="588804" name="Rectangle 4">
            <a:extLst>
              <a:ext uri="{FF2B5EF4-FFF2-40B4-BE49-F238E27FC236}">
                <a16:creationId xmlns:a16="http://schemas.microsoft.com/office/drawing/2014/main" id="{78E07A6B-E7CF-47CF-9E16-D6B4C11B5604}"/>
              </a:ext>
            </a:extLst>
          </p:cNvPr>
          <p:cNvSpPr>
            <a:spLocks noGrp="1" noChangeArrowheads="1"/>
          </p:cNvSpPr>
          <p:nvPr>
            <p:ph type="subTitle" idx="1"/>
          </p:nvPr>
        </p:nvSpPr>
        <p:spPr>
          <a:xfrm>
            <a:off x="1295400" y="3200400"/>
            <a:ext cx="7485063" cy="2971800"/>
          </a:xfrm>
        </p:spPr>
        <p:txBody>
          <a:bodyPr/>
          <a:lstStyle>
            <a:lvl1pPr marL="0" indent="0">
              <a:buFont typeface="Arial Narrow" panose="020B0606020202030204" pitchFamily="34" charset="0"/>
              <a:buNone/>
              <a:defRPr b="1">
                <a:solidFill>
                  <a:srgbClr val="003300"/>
                </a:solidFill>
              </a:defRPr>
            </a:lvl1pPr>
          </a:lstStyle>
          <a:p>
            <a:pPr lvl="0"/>
            <a:r>
              <a:rPr lang="en-US" altLang="en-US" noProof="0"/>
              <a:t>Click to edit Master subtitle style</a:t>
            </a:r>
          </a:p>
        </p:txBody>
      </p:sp>
      <p:sp>
        <p:nvSpPr>
          <p:cNvPr id="588805" name="Rectangle 5">
            <a:extLst>
              <a:ext uri="{FF2B5EF4-FFF2-40B4-BE49-F238E27FC236}">
                <a16:creationId xmlns:a16="http://schemas.microsoft.com/office/drawing/2014/main" id="{D0A84683-757D-481C-85DD-26C912CD4BEF}"/>
              </a:ext>
            </a:extLst>
          </p:cNvPr>
          <p:cNvSpPr>
            <a:spLocks noChangeArrowheads="1"/>
          </p:cNvSpPr>
          <p:nvPr/>
        </p:nvSpPr>
        <p:spPr bwMode="auto">
          <a:xfrm>
            <a:off x="0" y="-1588"/>
            <a:ext cx="4267200" cy="1460501"/>
          </a:xfrm>
          <a:prstGeom prst="rect">
            <a:avLst/>
          </a:prstGeom>
          <a:solidFill>
            <a:srgbClr val="0066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8806" name="Rectangle 6">
            <a:extLst>
              <a:ext uri="{FF2B5EF4-FFF2-40B4-BE49-F238E27FC236}">
                <a16:creationId xmlns:a16="http://schemas.microsoft.com/office/drawing/2014/main" id="{D59B05F6-285C-4E1F-A7A8-FA8C9B659961}"/>
              </a:ext>
            </a:extLst>
          </p:cNvPr>
          <p:cNvSpPr>
            <a:spLocks noChangeArrowheads="1"/>
          </p:cNvSpPr>
          <p:nvPr/>
        </p:nvSpPr>
        <p:spPr bwMode="auto">
          <a:xfrm>
            <a:off x="0" y="152400"/>
            <a:ext cx="8077200" cy="1143000"/>
          </a:xfrm>
          <a:prstGeom prst="rect">
            <a:avLst/>
          </a:prstGeom>
          <a:solidFill>
            <a:srgbClr val="99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8807" name="Rectangle 7">
            <a:extLst>
              <a:ext uri="{FF2B5EF4-FFF2-40B4-BE49-F238E27FC236}">
                <a16:creationId xmlns:a16="http://schemas.microsoft.com/office/drawing/2014/main" id="{347B6F76-D87D-4FA4-9AB6-7D35027390DC}"/>
              </a:ext>
            </a:extLst>
          </p:cNvPr>
          <p:cNvSpPr>
            <a:spLocks noChangeArrowheads="1"/>
          </p:cNvSpPr>
          <p:nvPr/>
        </p:nvSpPr>
        <p:spPr bwMode="auto">
          <a:xfrm>
            <a:off x="-1588" y="6400800"/>
            <a:ext cx="8207376" cy="457200"/>
          </a:xfrm>
          <a:prstGeom prst="rect">
            <a:avLst/>
          </a:prstGeom>
          <a:solidFill>
            <a:srgbClr val="0066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8808" name="Rectangle 8">
            <a:extLst>
              <a:ext uri="{FF2B5EF4-FFF2-40B4-BE49-F238E27FC236}">
                <a16:creationId xmlns:a16="http://schemas.microsoft.com/office/drawing/2014/main" id="{4821FB9B-1B71-4C3A-A3EC-94A89AC78353}"/>
              </a:ext>
            </a:extLst>
          </p:cNvPr>
          <p:cNvSpPr>
            <a:spLocks noChangeArrowheads="1"/>
          </p:cNvSpPr>
          <p:nvPr/>
        </p:nvSpPr>
        <p:spPr bwMode="auto">
          <a:xfrm>
            <a:off x="2055813" y="225425"/>
            <a:ext cx="58832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000">
                <a:solidFill>
                  <a:schemeClr val="tx1"/>
                </a:solidFill>
              </a:rPr>
              <a:t>GEOG 102 – Population, Resources, and the Environment</a:t>
            </a:r>
          </a:p>
        </p:txBody>
      </p:sp>
      <p:sp>
        <p:nvSpPr>
          <p:cNvPr id="588809" name="Rectangle 9">
            <a:extLst>
              <a:ext uri="{FF2B5EF4-FFF2-40B4-BE49-F238E27FC236}">
                <a16:creationId xmlns:a16="http://schemas.microsoft.com/office/drawing/2014/main" id="{1135220F-0A64-4C42-A10D-63D02576F464}"/>
              </a:ext>
            </a:extLst>
          </p:cNvPr>
          <p:cNvSpPr>
            <a:spLocks noChangeArrowheads="1"/>
          </p:cNvSpPr>
          <p:nvPr/>
        </p:nvSpPr>
        <p:spPr bwMode="auto">
          <a:xfrm>
            <a:off x="2046288" y="685800"/>
            <a:ext cx="29003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a:solidFill>
                  <a:schemeClr val="tx1"/>
                </a:solidFill>
              </a:rPr>
              <a:t>Professor: Dr. Jean-Paul Rodrigue</a:t>
            </a:r>
          </a:p>
        </p:txBody>
      </p:sp>
      <p:pic>
        <p:nvPicPr>
          <p:cNvPr id="588810" name="Picture 10">
            <a:extLst>
              <a:ext uri="{FF2B5EF4-FFF2-40B4-BE49-F238E27FC236}">
                <a16:creationId xmlns:a16="http://schemas.microsoft.com/office/drawing/2014/main" id="{4E40B4B4-8B91-4065-AE07-234C1B1BB3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63" y="7938"/>
            <a:ext cx="2124075" cy="19129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60AE1-3B44-4DCA-8912-B7F1DEC0C34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4346679-FC97-4AD0-964B-C7E9C078C5B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50793D46-F6C9-4322-B6E1-3FEE145FEADA}"/>
              </a:ext>
            </a:extLst>
          </p:cNvPr>
          <p:cNvSpPr>
            <a:spLocks noGrp="1"/>
          </p:cNvSpPr>
          <p:nvPr>
            <p:ph type="sldNum" sz="quarter" idx="10"/>
          </p:nvPr>
        </p:nvSpPr>
        <p:spPr/>
        <p:txBody>
          <a:bodyPr/>
          <a:lstStyle>
            <a:lvl1pPr>
              <a:defRPr/>
            </a:lvl1pPr>
          </a:lstStyle>
          <a:p>
            <a:fld id="{E4033BE3-8330-46B2-A576-D6A6F50FB9A7}" type="slidenum">
              <a:rPr lang="en-US" altLang="en-US"/>
              <a:pPr/>
              <a:t>‹#›</a:t>
            </a:fld>
            <a:endParaRPr lang="en-US" altLang="en-US"/>
          </a:p>
        </p:txBody>
      </p:sp>
    </p:spTree>
    <p:extLst>
      <p:ext uri="{BB962C8B-B14F-4D97-AF65-F5344CB8AC3E}">
        <p14:creationId xmlns:p14="http://schemas.microsoft.com/office/powerpoint/2010/main" val="240970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BEE67E3-0272-455C-BFAC-C38665BFC12E}"/>
              </a:ext>
            </a:extLst>
          </p:cNvPr>
          <p:cNvSpPr>
            <a:spLocks noGrp="1"/>
          </p:cNvSpPr>
          <p:nvPr>
            <p:ph type="title" orient="vert"/>
          </p:nvPr>
        </p:nvSpPr>
        <p:spPr>
          <a:xfrm>
            <a:off x="6953250" y="152400"/>
            <a:ext cx="2038350" cy="6553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F1E9E00-7058-47C9-B17C-E2B6FCA4FA02}"/>
              </a:ext>
            </a:extLst>
          </p:cNvPr>
          <p:cNvSpPr>
            <a:spLocks noGrp="1"/>
          </p:cNvSpPr>
          <p:nvPr>
            <p:ph type="body" orient="vert" idx="1"/>
          </p:nvPr>
        </p:nvSpPr>
        <p:spPr>
          <a:xfrm>
            <a:off x="838200" y="152400"/>
            <a:ext cx="5962650" cy="6553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F190244C-95F3-49DC-897F-B86FEF56EFA9}"/>
              </a:ext>
            </a:extLst>
          </p:cNvPr>
          <p:cNvSpPr>
            <a:spLocks noGrp="1"/>
          </p:cNvSpPr>
          <p:nvPr>
            <p:ph type="sldNum" sz="quarter" idx="10"/>
          </p:nvPr>
        </p:nvSpPr>
        <p:spPr/>
        <p:txBody>
          <a:bodyPr/>
          <a:lstStyle>
            <a:lvl1pPr>
              <a:defRPr/>
            </a:lvl1pPr>
          </a:lstStyle>
          <a:p>
            <a:fld id="{D28A194E-5482-48FF-896F-067E774675DD}" type="slidenum">
              <a:rPr lang="en-US" altLang="en-US"/>
              <a:pPr/>
              <a:t>‹#›</a:t>
            </a:fld>
            <a:endParaRPr lang="en-US" altLang="en-US"/>
          </a:p>
        </p:txBody>
      </p:sp>
    </p:spTree>
    <p:extLst>
      <p:ext uri="{BB962C8B-B14F-4D97-AF65-F5344CB8AC3E}">
        <p14:creationId xmlns:p14="http://schemas.microsoft.com/office/powerpoint/2010/main" val="21816935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D8724-A4FA-4DC6-8A64-F99D3AB17D5A}"/>
              </a:ext>
            </a:extLst>
          </p:cNvPr>
          <p:cNvSpPr>
            <a:spLocks noGrp="1"/>
          </p:cNvSpPr>
          <p:nvPr>
            <p:ph type="title"/>
          </p:nvPr>
        </p:nvSpPr>
        <p:spPr>
          <a:xfrm>
            <a:off x="1143000" y="152400"/>
            <a:ext cx="7848600" cy="1143000"/>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E49E01B1-6EDB-44AA-8AC8-C811CA65973A}"/>
              </a:ext>
            </a:extLst>
          </p:cNvPr>
          <p:cNvSpPr>
            <a:spLocks noGrp="1"/>
          </p:cNvSpPr>
          <p:nvPr>
            <p:ph sz="half" idx="1"/>
          </p:nvPr>
        </p:nvSpPr>
        <p:spPr>
          <a:xfrm>
            <a:off x="838200" y="1447800"/>
            <a:ext cx="400050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E0CAA72-C64C-4D89-A053-791B66412272}"/>
              </a:ext>
            </a:extLst>
          </p:cNvPr>
          <p:cNvSpPr>
            <a:spLocks noGrp="1"/>
          </p:cNvSpPr>
          <p:nvPr>
            <p:ph type="body" sz="half" idx="2"/>
          </p:nvPr>
        </p:nvSpPr>
        <p:spPr>
          <a:xfrm>
            <a:off x="4991100" y="1447800"/>
            <a:ext cx="400050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3BA14CD6-ED01-4BF7-9DFB-8B9B79E4E853}"/>
              </a:ext>
            </a:extLst>
          </p:cNvPr>
          <p:cNvSpPr>
            <a:spLocks noGrp="1"/>
          </p:cNvSpPr>
          <p:nvPr>
            <p:ph type="sldNum" sz="quarter" idx="10"/>
          </p:nvPr>
        </p:nvSpPr>
        <p:spPr>
          <a:xfrm>
            <a:off x="190500" y="6353175"/>
            <a:ext cx="381000" cy="381000"/>
          </a:xfrm>
        </p:spPr>
        <p:txBody>
          <a:bodyPr/>
          <a:lstStyle>
            <a:lvl1pPr>
              <a:defRPr/>
            </a:lvl1pPr>
          </a:lstStyle>
          <a:p>
            <a:fld id="{A4B8F035-7E4F-4001-A130-D9873FE4499B}" type="slidenum">
              <a:rPr lang="en-US" altLang="en-US"/>
              <a:pPr/>
              <a:t>‹#›</a:t>
            </a:fld>
            <a:endParaRPr lang="en-US" altLang="en-US"/>
          </a:p>
        </p:txBody>
      </p:sp>
    </p:spTree>
    <p:extLst>
      <p:ext uri="{BB962C8B-B14F-4D97-AF65-F5344CB8AC3E}">
        <p14:creationId xmlns:p14="http://schemas.microsoft.com/office/powerpoint/2010/main" val="20995622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44426-6113-4F6B-8A33-591A36575CCC}"/>
              </a:ext>
            </a:extLst>
          </p:cNvPr>
          <p:cNvSpPr>
            <a:spLocks noGrp="1"/>
          </p:cNvSpPr>
          <p:nvPr>
            <p:ph type="title"/>
          </p:nvPr>
        </p:nvSpPr>
        <p:spPr>
          <a:xfrm>
            <a:off x="1143000" y="152400"/>
            <a:ext cx="7848600" cy="1143000"/>
          </a:xfrm>
        </p:spPr>
        <p:txBody>
          <a:bodyPr/>
          <a:lstStyle/>
          <a:p>
            <a:r>
              <a:rPr lang="en-US"/>
              <a:t>Click to edit Master title style</a:t>
            </a:r>
          </a:p>
        </p:txBody>
      </p:sp>
      <p:sp>
        <p:nvSpPr>
          <p:cNvPr id="3" name="Chart Placeholder 2">
            <a:extLst>
              <a:ext uri="{FF2B5EF4-FFF2-40B4-BE49-F238E27FC236}">
                <a16:creationId xmlns:a16="http://schemas.microsoft.com/office/drawing/2014/main" id="{1314D49D-AD15-4BDD-BD2E-F9A3BD22D9CE}"/>
              </a:ext>
            </a:extLst>
          </p:cNvPr>
          <p:cNvSpPr>
            <a:spLocks noGrp="1"/>
          </p:cNvSpPr>
          <p:nvPr>
            <p:ph type="chart" idx="1"/>
          </p:nvPr>
        </p:nvSpPr>
        <p:spPr>
          <a:xfrm>
            <a:off x="838200" y="1447800"/>
            <a:ext cx="8153400" cy="5257800"/>
          </a:xfrm>
        </p:spPr>
        <p:txBody>
          <a:bodyPr/>
          <a:lstStyle/>
          <a:p>
            <a:endParaRPr lang="en-US"/>
          </a:p>
        </p:txBody>
      </p:sp>
      <p:sp>
        <p:nvSpPr>
          <p:cNvPr id="4" name="Slide Number Placeholder 3">
            <a:extLst>
              <a:ext uri="{FF2B5EF4-FFF2-40B4-BE49-F238E27FC236}">
                <a16:creationId xmlns:a16="http://schemas.microsoft.com/office/drawing/2014/main" id="{78A31EA1-3ED4-47E1-ADDC-A17E7B8C4C94}"/>
              </a:ext>
            </a:extLst>
          </p:cNvPr>
          <p:cNvSpPr>
            <a:spLocks noGrp="1"/>
          </p:cNvSpPr>
          <p:nvPr>
            <p:ph type="sldNum" sz="quarter" idx="10"/>
          </p:nvPr>
        </p:nvSpPr>
        <p:spPr>
          <a:xfrm>
            <a:off x="190500" y="6353175"/>
            <a:ext cx="381000" cy="381000"/>
          </a:xfrm>
        </p:spPr>
        <p:txBody>
          <a:bodyPr/>
          <a:lstStyle>
            <a:lvl1pPr>
              <a:defRPr/>
            </a:lvl1pPr>
          </a:lstStyle>
          <a:p>
            <a:fld id="{F812BA96-870D-4A3A-8245-83E1A374A088}" type="slidenum">
              <a:rPr lang="en-US" altLang="en-US"/>
              <a:pPr/>
              <a:t>‹#›</a:t>
            </a:fld>
            <a:endParaRPr lang="en-US" altLang="en-US"/>
          </a:p>
        </p:txBody>
      </p:sp>
    </p:spTree>
    <p:extLst>
      <p:ext uri="{BB962C8B-B14F-4D97-AF65-F5344CB8AC3E}">
        <p14:creationId xmlns:p14="http://schemas.microsoft.com/office/powerpoint/2010/main" val="4509552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AndTx" preserve="1">
  <p:cSld name="Title, Chart an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B4826-3CA2-499F-BE31-3AF5A95613EE}"/>
              </a:ext>
            </a:extLst>
          </p:cNvPr>
          <p:cNvSpPr>
            <a:spLocks noGrp="1"/>
          </p:cNvSpPr>
          <p:nvPr>
            <p:ph type="title"/>
          </p:nvPr>
        </p:nvSpPr>
        <p:spPr>
          <a:xfrm>
            <a:off x="1143000" y="152400"/>
            <a:ext cx="7848600" cy="1143000"/>
          </a:xfrm>
        </p:spPr>
        <p:txBody>
          <a:bodyPr/>
          <a:lstStyle/>
          <a:p>
            <a:r>
              <a:rPr lang="en-US"/>
              <a:t>Click to edit Master title style</a:t>
            </a:r>
          </a:p>
        </p:txBody>
      </p:sp>
      <p:sp>
        <p:nvSpPr>
          <p:cNvPr id="3" name="Chart Placeholder 2">
            <a:extLst>
              <a:ext uri="{FF2B5EF4-FFF2-40B4-BE49-F238E27FC236}">
                <a16:creationId xmlns:a16="http://schemas.microsoft.com/office/drawing/2014/main" id="{1BED3965-8EF8-46B9-BC02-7D93D3913C68}"/>
              </a:ext>
            </a:extLst>
          </p:cNvPr>
          <p:cNvSpPr>
            <a:spLocks noGrp="1"/>
          </p:cNvSpPr>
          <p:nvPr>
            <p:ph type="chart" sz="half" idx="1"/>
          </p:nvPr>
        </p:nvSpPr>
        <p:spPr>
          <a:xfrm>
            <a:off x="838200" y="1447800"/>
            <a:ext cx="4000500" cy="5257800"/>
          </a:xfrm>
        </p:spPr>
        <p:txBody>
          <a:bodyPr/>
          <a:lstStyle/>
          <a:p>
            <a:endParaRPr lang="en-US"/>
          </a:p>
        </p:txBody>
      </p:sp>
      <p:sp>
        <p:nvSpPr>
          <p:cNvPr id="4" name="Text Placeholder 3">
            <a:extLst>
              <a:ext uri="{FF2B5EF4-FFF2-40B4-BE49-F238E27FC236}">
                <a16:creationId xmlns:a16="http://schemas.microsoft.com/office/drawing/2014/main" id="{8B36441B-6B52-49DE-975C-763DFE1209AC}"/>
              </a:ext>
            </a:extLst>
          </p:cNvPr>
          <p:cNvSpPr>
            <a:spLocks noGrp="1"/>
          </p:cNvSpPr>
          <p:nvPr>
            <p:ph type="body" sz="half" idx="2"/>
          </p:nvPr>
        </p:nvSpPr>
        <p:spPr>
          <a:xfrm>
            <a:off x="4991100" y="1447800"/>
            <a:ext cx="400050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F8E7CDC6-38B2-40B3-AA13-6A55EE1CC243}"/>
              </a:ext>
            </a:extLst>
          </p:cNvPr>
          <p:cNvSpPr>
            <a:spLocks noGrp="1"/>
          </p:cNvSpPr>
          <p:nvPr>
            <p:ph type="sldNum" sz="quarter" idx="10"/>
          </p:nvPr>
        </p:nvSpPr>
        <p:spPr>
          <a:xfrm>
            <a:off x="190500" y="6353175"/>
            <a:ext cx="381000" cy="381000"/>
          </a:xfrm>
        </p:spPr>
        <p:txBody>
          <a:bodyPr/>
          <a:lstStyle>
            <a:lvl1pPr>
              <a:defRPr/>
            </a:lvl1pPr>
          </a:lstStyle>
          <a:p>
            <a:fld id="{13EB8C9B-9BAA-4D28-81CE-5AFE2A01528C}" type="slidenum">
              <a:rPr lang="en-US" altLang="en-US"/>
              <a:pPr/>
              <a:t>‹#›</a:t>
            </a:fld>
            <a:endParaRPr lang="en-US" altLang="en-US"/>
          </a:p>
        </p:txBody>
      </p:sp>
    </p:spTree>
    <p:extLst>
      <p:ext uri="{BB962C8B-B14F-4D97-AF65-F5344CB8AC3E}">
        <p14:creationId xmlns:p14="http://schemas.microsoft.com/office/powerpoint/2010/main" val="1299446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4A50C-E2CF-4749-9E10-6A21D56F9E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BC7BBEC-3BC3-45ED-8C52-F0E108BD8F6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F91B4C9E-2F9F-484F-A72F-607E14E02135}"/>
              </a:ext>
            </a:extLst>
          </p:cNvPr>
          <p:cNvSpPr>
            <a:spLocks noGrp="1"/>
          </p:cNvSpPr>
          <p:nvPr>
            <p:ph type="sldNum" sz="quarter" idx="10"/>
          </p:nvPr>
        </p:nvSpPr>
        <p:spPr/>
        <p:txBody>
          <a:bodyPr/>
          <a:lstStyle>
            <a:lvl1pPr>
              <a:defRPr/>
            </a:lvl1pPr>
          </a:lstStyle>
          <a:p>
            <a:fld id="{34A34FA8-C54C-44EE-94D8-CF699ACB4C15}" type="slidenum">
              <a:rPr lang="en-US" altLang="en-US"/>
              <a:pPr/>
              <a:t>‹#›</a:t>
            </a:fld>
            <a:endParaRPr lang="en-US" altLang="en-US"/>
          </a:p>
        </p:txBody>
      </p:sp>
    </p:spTree>
    <p:extLst>
      <p:ext uri="{BB962C8B-B14F-4D97-AF65-F5344CB8AC3E}">
        <p14:creationId xmlns:p14="http://schemas.microsoft.com/office/powerpoint/2010/main" val="3510159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B4EC11-654D-4BE2-8C4E-56D8751875E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DC16373-7E17-4784-922A-52A0926BD0B4}"/>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Slide Number Placeholder 3">
            <a:extLst>
              <a:ext uri="{FF2B5EF4-FFF2-40B4-BE49-F238E27FC236}">
                <a16:creationId xmlns:a16="http://schemas.microsoft.com/office/drawing/2014/main" id="{D40A7A19-2536-45A4-B14A-0E2F60A74D68}"/>
              </a:ext>
            </a:extLst>
          </p:cNvPr>
          <p:cNvSpPr>
            <a:spLocks noGrp="1"/>
          </p:cNvSpPr>
          <p:nvPr>
            <p:ph type="sldNum" sz="quarter" idx="10"/>
          </p:nvPr>
        </p:nvSpPr>
        <p:spPr/>
        <p:txBody>
          <a:bodyPr/>
          <a:lstStyle>
            <a:lvl1pPr>
              <a:defRPr/>
            </a:lvl1pPr>
          </a:lstStyle>
          <a:p>
            <a:fld id="{03D515E9-50CF-477D-AD3C-7FD1786D7330}" type="slidenum">
              <a:rPr lang="en-US" altLang="en-US"/>
              <a:pPr/>
              <a:t>‹#›</a:t>
            </a:fld>
            <a:endParaRPr lang="en-US" altLang="en-US"/>
          </a:p>
        </p:txBody>
      </p:sp>
    </p:spTree>
    <p:extLst>
      <p:ext uri="{BB962C8B-B14F-4D97-AF65-F5344CB8AC3E}">
        <p14:creationId xmlns:p14="http://schemas.microsoft.com/office/powerpoint/2010/main" val="321311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2F8B7-4666-43D5-AFCE-1F1EA386A0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426A6C8-B6E7-433E-8B59-58A0653A28FB}"/>
              </a:ext>
            </a:extLst>
          </p:cNvPr>
          <p:cNvSpPr>
            <a:spLocks noGrp="1"/>
          </p:cNvSpPr>
          <p:nvPr>
            <p:ph sz="half" idx="1"/>
          </p:nvPr>
        </p:nvSpPr>
        <p:spPr>
          <a:xfrm>
            <a:off x="838200" y="1447800"/>
            <a:ext cx="400050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BBF9143-50A1-4759-A75F-29F6259164A7}"/>
              </a:ext>
            </a:extLst>
          </p:cNvPr>
          <p:cNvSpPr>
            <a:spLocks noGrp="1"/>
          </p:cNvSpPr>
          <p:nvPr>
            <p:ph sz="half" idx="2"/>
          </p:nvPr>
        </p:nvSpPr>
        <p:spPr>
          <a:xfrm>
            <a:off x="4991100" y="1447800"/>
            <a:ext cx="400050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013FE12A-2EE9-4480-90B6-D329DA6D8600}"/>
              </a:ext>
            </a:extLst>
          </p:cNvPr>
          <p:cNvSpPr>
            <a:spLocks noGrp="1"/>
          </p:cNvSpPr>
          <p:nvPr>
            <p:ph type="sldNum" sz="quarter" idx="10"/>
          </p:nvPr>
        </p:nvSpPr>
        <p:spPr/>
        <p:txBody>
          <a:bodyPr/>
          <a:lstStyle>
            <a:lvl1pPr>
              <a:defRPr/>
            </a:lvl1pPr>
          </a:lstStyle>
          <a:p>
            <a:fld id="{98269B38-07E5-41D2-B259-E4C04148C4EE}" type="slidenum">
              <a:rPr lang="en-US" altLang="en-US"/>
              <a:pPr/>
              <a:t>‹#›</a:t>
            </a:fld>
            <a:endParaRPr lang="en-US" altLang="en-US"/>
          </a:p>
        </p:txBody>
      </p:sp>
    </p:spTree>
    <p:extLst>
      <p:ext uri="{BB962C8B-B14F-4D97-AF65-F5344CB8AC3E}">
        <p14:creationId xmlns:p14="http://schemas.microsoft.com/office/powerpoint/2010/main" val="1619525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179B3-24FC-4E4A-8B35-0E5573E2305A}"/>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37AA57-FD89-4D1F-AD40-9B619FFF520F}"/>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C6BB77-9798-4ECA-9355-638351AB280C}"/>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EAEF51F-A06E-41C1-AAD0-0E75CEB5C8F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0E3810A-A000-433F-AE6E-CD165EE61EC5}"/>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E76DB1CE-8788-4959-8E08-6A83A67CFC8C}"/>
              </a:ext>
            </a:extLst>
          </p:cNvPr>
          <p:cNvSpPr>
            <a:spLocks noGrp="1"/>
          </p:cNvSpPr>
          <p:nvPr>
            <p:ph type="sldNum" sz="quarter" idx="10"/>
          </p:nvPr>
        </p:nvSpPr>
        <p:spPr/>
        <p:txBody>
          <a:bodyPr/>
          <a:lstStyle>
            <a:lvl1pPr>
              <a:defRPr/>
            </a:lvl1pPr>
          </a:lstStyle>
          <a:p>
            <a:fld id="{427DB30F-0DC6-4D25-8A17-27CD8BE1FDFC}" type="slidenum">
              <a:rPr lang="en-US" altLang="en-US"/>
              <a:pPr/>
              <a:t>‹#›</a:t>
            </a:fld>
            <a:endParaRPr lang="en-US" altLang="en-US"/>
          </a:p>
        </p:txBody>
      </p:sp>
    </p:spTree>
    <p:extLst>
      <p:ext uri="{BB962C8B-B14F-4D97-AF65-F5344CB8AC3E}">
        <p14:creationId xmlns:p14="http://schemas.microsoft.com/office/powerpoint/2010/main" val="3348051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759F3-DB4E-48C2-8D6C-4C3AE06DB6F7}"/>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B2827142-48B2-42FC-B026-FA99AB73C2DD}"/>
              </a:ext>
            </a:extLst>
          </p:cNvPr>
          <p:cNvSpPr>
            <a:spLocks noGrp="1"/>
          </p:cNvSpPr>
          <p:nvPr>
            <p:ph type="sldNum" sz="quarter" idx="10"/>
          </p:nvPr>
        </p:nvSpPr>
        <p:spPr/>
        <p:txBody>
          <a:bodyPr/>
          <a:lstStyle>
            <a:lvl1pPr>
              <a:defRPr/>
            </a:lvl1pPr>
          </a:lstStyle>
          <a:p>
            <a:fld id="{21D6BAFE-807E-4409-9CB6-6B45FC7A7AFD}" type="slidenum">
              <a:rPr lang="en-US" altLang="en-US"/>
              <a:pPr/>
              <a:t>‹#›</a:t>
            </a:fld>
            <a:endParaRPr lang="en-US" altLang="en-US"/>
          </a:p>
        </p:txBody>
      </p:sp>
    </p:spTree>
    <p:extLst>
      <p:ext uri="{BB962C8B-B14F-4D97-AF65-F5344CB8AC3E}">
        <p14:creationId xmlns:p14="http://schemas.microsoft.com/office/powerpoint/2010/main" val="2108996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DBF4344-D50D-4BE6-B769-DACE8B412C84}"/>
              </a:ext>
            </a:extLst>
          </p:cNvPr>
          <p:cNvSpPr>
            <a:spLocks noGrp="1"/>
          </p:cNvSpPr>
          <p:nvPr>
            <p:ph type="sldNum" sz="quarter" idx="10"/>
          </p:nvPr>
        </p:nvSpPr>
        <p:spPr/>
        <p:txBody>
          <a:bodyPr/>
          <a:lstStyle>
            <a:lvl1pPr>
              <a:defRPr/>
            </a:lvl1pPr>
          </a:lstStyle>
          <a:p>
            <a:fld id="{C4418304-9AF1-4C2D-BCD5-36A57F20BDCC}" type="slidenum">
              <a:rPr lang="en-US" altLang="en-US"/>
              <a:pPr/>
              <a:t>‹#›</a:t>
            </a:fld>
            <a:endParaRPr lang="en-US" altLang="en-US"/>
          </a:p>
        </p:txBody>
      </p:sp>
    </p:spTree>
    <p:extLst>
      <p:ext uri="{BB962C8B-B14F-4D97-AF65-F5344CB8AC3E}">
        <p14:creationId xmlns:p14="http://schemas.microsoft.com/office/powerpoint/2010/main" val="2668599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A410B-63F2-4680-82A0-D68AF091CB6B}"/>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B32C506-4383-4266-B14E-0A233539D9F1}"/>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DA16FD8-B682-4F98-802A-441CC2F79EF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Slide Number Placeholder 4">
            <a:extLst>
              <a:ext uri="{FF2B5EF4-FFF2-40B4-BE49-F238E27FC236}">
                <a16:creationId xmlns:a16="http://schemas.microsoft.com/office/drawing/2014/main" id="{565B4070-9D36-4C67-B697-F0423FEA112A}"/>
              </a:ext>
            </a:extLst>
          </p:cNvPr>
          <p:cNvSpPr>
            <a:spLocks noGrp="1"/>
          </p:cNvSpPr>
          <p:nvPr>
            <p:ph type="sldNum" sz="quarter" idx="10"/>
          </p:nvPr>
        </p:nvSpPr>
        <p:spPr/>
        <p:txBody>
          <a:bodyPr/>
          <a:lstStyle>
            <a:lvl1pPr>
              <a:defRPr/>
            </a:lvl1pPr>
          </a:lstStyle>
          <a:p>
            <a:fld id="{BE9CCB96-7F93-423F-98F4-CDA733F63EAE}" type="slidenum">
              <a:rPr lang="en-US" altLang="en-US"/>
              <a:pPr/>
              <a:t>‹#›</a:t>
            </a:fld>
            <a:endParaRPr lang="en-US" altLang="en-US"/>
          </a:p>
        </p:txBody>
      </p:sp>
    </p:spTree>
    <p:extLst>
      <p:ext uri="{BB962C8B-B14F-4D97-AF65-F5344CB8AC3E}">
        <p14:creationId xmlns:p14="http://schemas.microsoft.com/office/powerpoint/2010/main" val="808745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A8D35-D66B-453A-B715-E3D30171FCA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F39921B-2FB5-4EE8-9429-88AFA7CF85C0}"/>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6D1BB6C-E376-4F69-96B9-EC28A0DA1B9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Slide Number Placeholder 4">
            <a:extLst>
              <a:ext uri="{FF2B5EF4-FFF2-40B4-BE49-F238E27FC236}">
                <a16:creationId xmlns:a16="http://schemas.microsoft.com/office/drawing/2014/main" id="{7B137F4E-C8C0-49C4-A0B7-E0C78A26F52B}"/>
              </a:ext>
            </a:extLst>
          </p:cNvPr>
          <p:cNvSpPr>
            <a:spLocks noGrp="1"/>
          </p:cNvSpPr>
          <p:nvPr>
            <p:ph type="sldNum" sz="quarter" idx="10"/>
          </p:nvPr>
        </p:nvSpPr>
        <p:spPr/>
        <p:txBody>
          <a:bodyPr/>
          <a:lstStyle>
            <a:lvl1pPr>
              <a:defRPr/>
            </a:lvl1pPr>
          </a:lstStyle>
          <a:p>
            <a:fld id="{C659325A-0F02-4BEE-8F22-A79663ABE4C5}" type="slidenum">
              <a:rPr lang="en-US" altLang="en-US"/>
              <a:pPr/>
              <a:t>‹#›</a:t>
            </a:fld>
            <a:endParaRPr lang="en-US" altLang="en-US"/>
          </a:p>
        </p:txBody>
      </p:sp>
    </p:spTree>
    <p:extLst>
      <p:ext uri="{BB962C8B-B14F-4D97-AF65-F5344CB8AC3E}">
        <p14:creationId xmlns:p14="http://schemas.microsoft.com/office/powerpoint/2010/main" val="3577608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theme" Target="../theme/theme1.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587778" name="Rectangle 2">
            <a:extLst>
              <a:ext uri="{FF2B5EF4-FFF2-40B4-BE49-F238E27FC236}">
                <a16:creationId xmlns:a16="http://schemas.microsoft.com/office/drawing/2014/main" id="{FC0D24F7-48D6-47CA-BF5F-7C076C6D01F3}"/>
              </a:ext>
            </a:extLst>
          </p:cNvPr>
          <p:cNvSpPr>
            <a:spLocks noChangeArrowheads="1"/>
          </p:cNvSpPr>
          <p:nvPr/>
        </p:nvSpPr>
        <p:spPr bwMode="auto">
          <a:xfrm>
            <a:off x="-1588" y="6237288"/>
            <a:ext cx="758826" cy="620712"/>
          </a:xfrm>
          <a:prstGeom prst="rect">
            <a:avLst/>
          </a:prstGeom>
          <a:solidFill>
            <a:srgbClr val="0066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7779" name="Rectangle 3">
            <a:extLst>
              <a:ext uri="{FF2B5EF4-FFF2-40B4-BE49-F238E27FC236}">
                <a16:creationId xmlns:a16="http://schemas.microsoft.com/office/drawing/2014/main" id="{5A543803-2444-4D25-BC0E-55AA3921D5F5}"/>
              </a:ext>
            </a:extLst>
          </p:cNvPr>
          <p:cNvSpPr>
            <a:spLocks noChangeArrowheads="1"/>
          </p:cNvSpPr>
          <p:nvPr/>
        </p:nvSpPr>
        <p:spPr bwMode="auto">
          <a:xfrm>
            <a:off x="-1588" y="-1588"/>
            <a:ext cx="762001" cy="1447801"/>
          </a:xfrm>
          <a:prstGeom prst="rect">
            <a:avLst/>
          </a:prstGeom>
          <a:solidFill>
            <a:srgbClr val="0066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7780" name="Rectangle 4">
            <a:extLst>
              <a:ext uri="{FF2B5EF4-FFF2-40B4-BE49-F238E27FC236}">
                <a16:creationId xmlns:a16="http://schemas.microsoft.com/office/drawing/2014/main" id="{8BDE50B9-E81E-4EB1-BE70-5BFA52DD2F90}"/>
              </a:ext>
            </a:extLst>
          </p:cNvPr>
          <p:cNvSpPr>
            <a:spLocks noChangeArrowheads="1"/>
          </p:cNvSpPr>
          <p:nvPr/>
        </p:nvSpPr>
        <p:spPr bwMode="auto">
          <a:xfrm>
            <a:off x="-1588" y="1436688"/>
            <a:ext cx="762001" cy="4800600"/>
          </a:xfrm>
          <a:prstGeom prst="rect">
            <a:avLst/>
          </a:prstGeom>
          <a:solidFill>
            <a:srgbClr val="0000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7781" name="Rectangle 5">
            <a:extLst>
              <a:ext uri="{FF2B5EF4-FFF2-40B4-BE49-F238E27FC236}">
                <a16:creationId xmlns:a16="http://schemas.microsoft.com/office/drawing/2014/main" id="{14647C78-6AE4-404A-95C7-F4DBAD5C30F6}"/>
              </a:ext>
            </a:extLst>
          </p:cNvPr>
          <p:cNvSpPr>
            <a:spLocks noChangeArrowheads="1"/>
          </p:cNvSpPr>
          <p:nvPr/>
        </p:nvSpPr>
        <p:spPr bwMode="auto">
          <a:xfrm>
            <a:off x="-3175" y="152400"/>
            <a:ext cx="1157288" cy="1143000"/>
          </a:xfrm>
          <a:prstGeom prst="rect">
            <a:avLst/>
          </a:prstGeom>
          <a:solidFill>
            <a:srgbClr val="99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7782" name="Rectangle 6">
            <a:extLst>
              <a:ext uri="{FF2B5EF4-FFF2-40B4-BE49-F238E27FC236}">
                <a16:creationId xmlns:a16="http://schemas.microsoft.com/office/drawing/2014/main" id="{35685B8D-90D0-4F9A-8548-7D00BCA2E3D3}"/>
              </a:ext>
            </a:extLst>
          </p:cNvPr>
          <p:cNvSpPr>
            <a:spLocks noGrp="1" noChangeArrowheads="1"/>
          </p:cNvSpPr>
          <p:nvPr>
            <p:ph type="title"/>
          </p:nvPr>
        </p:nvSpPr>
        <p:spPr bwMode="auto">
          <a:xfrm>
            <a:off x="1143000" y="152400"/>
            <a:ext cx="7848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587783" name="Rectangle 7">
            <a:extLst>
              <a:ext uri="{FF2B5EF4-FFF2-40B4-BE49-F238E27FC236}">
                <a16:creationId xmlns:a16="http://schemas.microsoft.com/office/drawing/2014/main" id="{0B34718B-C2A1-48DB-8ED0-5B7A3B799E81}"/>
              </a:ext>
            </a:extLst>
          </p:cNvPr>
          <p:cNvSpPr>
            <a:spLocks noGrp="1" noChangeArrowheads="1"/>
          </p:cNvSpPr>
          <p:nvPr>
            <p:ph type="body" idx="1"/>
          </p:nvPr>
        </p:nvSpPr>
        <p:spPr bwMode="auto">
          <a:xfrm>
            <a:off x="838200" y="1447800"/>
            <a:ext cx="81534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87784" name="Rectangle 8">
            <a:extLst>
              <a:ext uri="{FF2B5EF4-FFF2-40B4-BE49-F238E27FC236}">
                <a16:creationId xmlns:a16="http://schemas.microsoft.com/office/drawing/2014/main" id="{042A7860-DAEA-4624-8246-895A14A6D95D}"/>
              </a:ext>
            </a:extLst>
          </p:cNvPr>
          <p:cNvSpPr>
            <a:spLocks noGrp="1" noChangeArrowheads="1"/>
          </p:cNvSpPr>
          <p:nvPr>
            <p:ph type="sldNum" sz="quarter" idx="4"/>
          </p:nvPr>
        </p:nvSpPr>
        <p:spPr bwMode="auto">
          <a:xfrm>
            <a:off x="190500" y="6353175"/>
            <a:ext cx="3810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tx1"/>
                </a:solidFill>
              </a:defRPr>
            </a:lvl1pPr>
          </a:lstStyle>
          <a:p>
            <a:fld id="{0CCCBFAF-4AD0-4E9B-AF35-5C2D26780F22}"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 id="2147483665" r:id="rId12"/>
    <p:sldLayoutId id="2147483666" r:id="rId13"/>
    <p:sldLayoutId id="2147483667" r:id="rId14"/>
  </p:sldLayoutIdLst>
  <p:txStyles>
    <p:titleStyle>
      <a:lvl1pPr algn="l" rtl="0" fontAlgn="base">
        <a:spcBef>
          <a:spcPct val="0"/>
        </a:spcBef>
        <a:spcAft>
          <a:spcPct val="0"/>
        </a:spcAft>
        <a:defRPr sz="2800" kern="1200">
          <a:solidFill>
            <a:srgbClr val="000066"/>
          </a:solidFill>
          <a:latin typeface="+mj-lt"/>
          <a:ea typeface="+mj-ea"/>
          <a:cs typeface="+mj-cs"/>
        </a:defRPr>
      </a:lvl1pPr>
      <a:lvl2pPr algn="l" rtl="0" fontAlgn="base">
        <a:spcBef>
          <a:spcPct val="0"/>
        </a:spcBef>
        <a:spcAft>
          <a:spcPct val="0"/>
        </a:spcAft>
        <a:defRPr sz="2800">
          <a:solidFill>
            <a:srgbClr val="000066"/>
          </a:solidFill>
          <a:latin typeface="Impact" panose="020B0806030902050204" pitchFamily="34" charset="0"/>
        </a:defRPr>
      </a:lvl2pPr>
      <a:lvl3pPr algn="l" rtl="0" fontAlgn="base">
        <a:spcBef>
          <a:spcPct val="0"/>
        </a:spcBef>
        <a:spcAft>
          <a:spcPct val="0"/>
        </a:spcAft>
        <a:defRPr sz="2800">
          <a:solidFill>
            <a:srgbClr val="000066"/>
          </a:solidFill>
          <a:latin typeface="Impact" panose="020B0806030902050204" pitchFamily="34" charset="0"/>
        </a:defRPr>
      </a:lvl3pPr>
      <a:lvl4pPr algn="l" rtl="0" fontAlgn="base">
        <a:spcBef>
          <a:spcPct val="0"/>
        </a:spcBef>
        <a:spcAft>
          <a:spcPct val="0"/>
        </a:spcAft>
        <a:defRPr sz="2800">
          <a:solidFill>
            <a:srgbClr val="000066"/>
          </a:solidFill>
          <a:latin typeface="Impact" panose="020B0806030902050204" pitchFamily="34" charset="0"/>
        </a:defRPr>
      </a:lvl4pPr>
      <a:lvl5pPr algn="l" rtl="0" fontAlgn="base">
        <a:spcBef>
          <a:spcPct val="0"/>
        </a:spcBef>
        <a:spcAft>
          <a:spcPct val="0"/>
        </a:spcAft>
        <a:defRPr sz="2800">
          <a:solidFill>
            <a:srgbClr val="000066"/>
          </a:solidFill>
          <a:latin typeface="Impact" panose="020B0806030902050204" pitchFamily="34" charset="0"/>
        </a:defRPr>
      </a:lvl5pPr>
      <a:lvl6pPr marL="457200" algn="l" rtl="0" fontAlgn="base">
        <a:spcBef>
          <a:spcPct val="0"/>
        </a:spcBef>
        <a:spcAft>
          <a:spcPct val="0"/>
        </a:spcAft>
        <a:defRPr sz="2800">
          <a:solidFill>
            <a:srgbClr val="000066"/>
          </a:solidFill>
          <a:latin typeface="Impact" panose="020B0806030902050204" pitchFamily="34" charset="0"/>
        </a:defRPr>
      </a:lvl6pPr>
      <a:lvl7pPr marL="914400" algn="l" rtl="0" fontAlgn="base">
        <a:spcBef>
          <a:spcPct val="0"/>
        </a:spcBef>
        <a:spcAft>
          <a:spcPct val="0"/>
        </a:spcAft>
        <a:defRPr sz="2800">
          <a:solidFill>
            <a:srgbClr val="000066"/>
          </a:solidFill>
          <a:latin typeface="Impact" panose="020B0806030902050204" pitchFamily="34" charset="0"/>
        </a:defRPr>
      </a:lvl7pPr>
      <a:lvl8pPr marL="1371600" algn="l" rtl="0" fontAlgn="base">
        <a:spcBef>
          <a:spcPct val="0"/>
        </a:spcBef>
        <a:spcAft>
          <a:spcPct val="0"/>
        </a:spcAft>
        <a:defRPr sz="2800">
          <a:solidFill>
            <a:srgbClr val="000066"/>
          </a:solidFill>
          <a:latin typeface="Impact" panose="020B0806030902050204" pitchFamily="34" charset="0"/>
        </a:defRPr>
      </a:lvl8pPr>
      <a:lvl9pPr marL="1828800" algn="l" rtl="0" fontAlgn="base">
        <a:spcBef>
          <a:spcPct val="0"/>
        </a:spcBef>
        <a:spcAft>
          <a:spcPct val="0"/>
        </a:spcAft>
        <a:defRPr sz="2800">
          <a:solidFill>
            <a:srgbClr val="000066"/>
          </a:solidFill>
          <a:latin typeface="Impact" panose="020B0806030902050204" pitchFamily="34" charset="0"/>
        </a:defRPr>
      </a:lvl9pPr>
    </p:titleStyle>
    <p:bodyStyle>
      <a:lvl1pPr marL="342900" indent="-342900" algn="l" rtl="0" fontAlgn="base">
        <a:spcBef>
          <a:spcPct val="0"/>
        </a:spcBef>
        <a:spcAft>
          <a:spcPct val="0"/>
        </a:spcAft>
        <a:buFont typeface="Arial Narrow" panose="020B0606020202030204" pitchFamily="34" charset="0"/>
        <a:buChar char="■"/>
        <a:defRPr sz="2800" kern="1200">
          <a:solidFill>
            <a:srgbClr val="4D4D4D"/>
          </a:solidFill>
          <a:latin typeface="+mn-lt"/>
          <a:ea typeface="+mn-ea"/>
          <a:cs typeface="+mn-cs"/>
        </a:defRPr>
      </a:lvl1pPr>
      <a:lvl2pPr marL="742950" indent="-285750" algn="l" rtl="0" fontAlgn="base">
        <a:spcBef>
          <a:spcPct val="0"/>
        </a:spcBef>
        <a:spcAft>
          <a:spcPct val="0"/>
        </a:spcAft>
        <a:buFont typeface="Arial" panose="020B0604020202020204" pitchFamily="34" charset="0"/>
        <a:buChar char="•"/>
        <a:defRPr sz="2400" kern="1200">
          <a:solidFill>
            <a:srgbClr val="5F5F5F"/>
          </a:solidFill>
          <a:latin typeface="+mn-lt"/>
          <a:ea typeface="+mn-ea"/>
          <a:cs typeface="+mn-cs"/>
        </a:defRPr>
      </a:lvl2pPr>
      <a:lvl3pPr marL="1143000" indent="-228600" algn="l" rtl="0" fontAlgn="base">
        <a:spcBef>
          <a:spcPct val="0"/>
        </a:spcBef>
        <a:spcAft>
          <a:spcPct val="0"/>
        </a:spcAft>
        <a:buChar char="•"/>
        <a:defRPr sz="2000" kern="1200">
          <a:solidFill>
            <a:srgbClr val="4D4D4D"/>
          </a:solidFill>
          <a:latin typeface="+mn-lt"/>
          <a:ea typeface="+mn-ea"/>
          <a:cs typeface="+mn-cs"/>
        </a:defRPr>
      </a:lvl3pPr>
      <a:lvl4pPr marL="1600200" indent="-228600" algn="l" rtl="0" fontAlgn="base">
        <a:spcBef>
          <a:spcPct val="0"/>
        </a:spcBef>
        <a:spcAft>
          <a:spcPct val="0"/>
        </a:spcAft>
        <a:buChar char="–"/>
        <a:defRPr sz="1600" kern="1200">
          <a:solidFill>
            <a:srgbClr val="4D4D4D"/>
          </a:solidFill>
          <a:latin typeface="+mn-lt"/>
          <a:ea typeface="+mn-ea"/>
          <a:cs typeface="+mn-cs"/>
        </a:defRPr>
      </a:lvl4pPr>
      <a:lvl5pPr marL="2057400" indent="-228600" algn="l" rtl="0" fontAlgn="base">
        <a:spcBef>
          <a:spcPct val="0"/>
        </a:spcBef>
        <a:spcAft>
          <a:spcPct val="0"/>
        </a:spcAft>
        <a:buChar char="»"/>
        <a:defRPr sz="1600" kern="1200">
          <a:solidFill>
            <a:srgbClr val="4D4D4D"/>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4.xml" /><Relationship Id="rId2" Type="http://schemas.openxmlformats.org/officeDocument/2006/relationships/slideLayout" Target="../slideLayouts/slideLayout2.xml" /><Relationship Id="rId1" Type="http://schemas.openxmlformats.org/officeDocument/2006/relationships/vmlDrawing" Target="../drawings/vmlDrawing3.vml" /><Relationship Id="rId5" Type="http://schemas.openxmlformats.org/officeDocument/2006/relationships/image" Target="../media/image4.emf" /><Relationship Id="rId4" Type="http://schemas.openxmlformats.org/officeDocument/2006/relationships/oleObject" Target="../embeddings/oleObject3.bin" /></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5.xml" /><Relationship Id="rId2" Type="http://schemas.openxmlformats.org/officeDocument/2006/relationships/slideLayout" Target="../slideLayouts/slideLayout13.xml" /><Relationship Id="rId1" Type="http://schemas.openxmlformats.org/officeDocument/2006/relationships/vmlDrawing" Target="../drawings/vmlDrawing4.vml" /><Relationship Id="rId5" Type="http://schemas.openxmlformats.org/officeDocument/2006/relationships/image" Target="../media/image5.emf" /><Relationship Id="rId4" Type="http://schemas.openxmlformats.org/officeDocument/2006/relationships/oleObject" Target="../embeddings/oleObject4.bin" /></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6.xml" /><Relationship Id="rId2" Type="http://schemas.openxmlformats.org/officeDocument/2006/relationships/slideLayout" Target="../slideLayouts/slideLayout2.xml" /><Relationship Id="rId1" Type="http://schemas.openxmlformats.org/officeDocument/2006/relationships/vmlDrawing" Target="../drawings/vmlDrawing5.vml" /><Relationship Id="rId5" Type="http://schemas.openxmlformats.org/officeDocument/2006/relationships/image" Target="../media/image6.emf" /><Relationship Id="rId4" Type="http://schemas.openxmlformats.org/officeDocument/2006/relationships/oleObject" Target="../embeddings/oleObject5.bin"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4.xml.rels><?xml version="1.0" encoding="UTF-8" standalone="yes"?>
<Relationships xmlns="http://schemas.openxmlformats.org/package/2006/relationships"><Relationship Id="rId3" Type="http://schemas.openxmlformats.org/officeDocument/2006/relationships/hyperlink" Target="PhotoSlideShow/topic2_USpublichealth1900s.jpg" TargetMode="External" /><Relationship Id="rId2" Type="http://schemas.openxmlformats.org/officeDocument/2006/relationships/hyperlink" Target="PhotoSlideShow/topic2_plague1665.jpg" TargetMode="External" /><Relationship Id="rId1" Type="http://schemas.openxmlformats.org/officeDocument/2006/relationships/slideLayout" Target="../slideLayouts/slideLayout12.xml" /><Relationship Id="rId4" Type="http://schemas.openxmlformats.org/officeDocument/2006/relationships/hyperlink" Target="PhotoSlideShow/topic2_emergency1960s.jpg" TargetMode="External" /></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1.xml" /><Relationship Id="rId2" Type="http://schemas.openxmlformats.org/officeDocument/2006/relationships/slideLayout" Target="../slideLayouts/slideLayout2.xml" /><Relationship Id="rId1" Type="http://schemas.openxmlformats.org/officeDocument/2006/relationships/vmlDrawing" Target="../drawings/vmlDrawing1.vml" /><Relationship Id="rId5" Type="http://schemas.openxmlformats.org/officeDocument/2006/relationships/image" Target="../media/image2.emf" /><Relationship Id="rId4" Type="http://schemas.openxmlformats.org/officeDocument/2006/relationships/oleObject" Target="../embeddings/oleObject1.bin" /></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6.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3.xml" /><Relationship Id="rId2" Type="http://schemas.openxmlformats.org/officeDocument/2006/relationships/slideLayout" Target="../slideLayouts/slideLayout13.xml" /><Relationship Id="rId1" Type="http://schemas.openxmlformats.org/officeDocument/2006/relationships/vmlDrawing" Target="../drawings/vmlDrawing2.vml" /><Relationship Id="rId5" Type="http://schemas.openxmlformats.org/officeDocument/2006/relationships/image" Target="../media/image3.emf" /><Relationship Id="rId4" Type="http://schemas.openxmlformats.org/officeDocument/2006/relationships/oleObject" Target="../embeddings/oleObject2.bin"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42" name="Rectangle 2">
            <a:extLst>
              <a:ext uri="{FF2B5EF4-FFF2-40B4-BE49-F238E27FC236}">
                <a16:creationId xmlns:a16="http://schemas.microsoft.com/office/drawing/2014/main" id="{A7721F85-A14B-493A-83D7-309B3977290B}"/>
              </a:ext>
            </a:extLst>
          </p:cNvPr>
          <p:cNvSpPr>
            <a:spLocks noGrp="1" noChangeArrowheads="1"/>
          </p:cNvSpPr>
          <p:nvPr>
            <p:ph type="title"/>
          </p:nvPr>
        </p:nvSpPr>
        <p:spPr/>
        <p:txBody>
          <a:bodyPr/>
          <a:lstStyle/>
          <a:p>
            <a:r>
              <a:rPr lang="en-US" altLang="en-US"/>
              <a:t>Demographic Transition</a:t>
            </a:r>
          </a:p>
        </p:txBody>
      </p:sp>
      <p:sp>
        <p:nvSpPr>
          <p:cNvPr id="419843" name="Rectangle 3">
            <a:extLst>
              <a:ext uri="{FF2B5EF4-FFF2-40B4-BE49-F238E27FC236}">
                <a16:creationId xmlns:a16="http://schemas.microsoft.com/office/drawing/2014/main" id="{16A2E24E-AA18-4399-939F-5F9E59C5D33C}"/>
              </a:ext>
            </a:extLst>
          </p:cNvPr>
          <p:cNvSpPr>
            <a:spLocks noGrp="1" noChangeArrowheads="1"/>
          </p:cNvSpPr>
          <p:nvPr>
            <p:ph type="body" idx="1"/>
          </p:nvPr>
        </p:nvSpPr>
        <p:spPr/>
        <p:txBody>
          <a:bodyPr/>
          <a:lstStyle/>
          <a:p>
            <a:r>
              <a:rPr lang="en-US" altLang="en-US"/>
              <a:t>1. Concept</a:t>
            </a:r>
          </a:p>
          <a:p>
            <a:pPr lvl="1"/>
            <a:r>
              <a:rPr lang="en-US" altLang="en-US"/>
              <a:t>What is the demographic transition?</a:t>
            </a:r>
          </a:p>
          <a:p>
            <a:r>
              <a:rPr lang="en-US" altLang="en-US"/>
              <a:t>2. Stages</a:t>
            </a:r>
          </a:p>
          <a:p>
            <a:pPr lvl="1"/>
            <a:r>
              <a:rPr lang="en-US" altLang="en-US"/>
              <a:t>What are the major stages of its occurrence?</a:t>
            </a:r>
          </a:p>
          <a:p>
            <a:r>
              <a:rPr lang="en-US" altLang="en-US"/>
              <a:t>3. Geographical Variations</a:t>
            </a:r>
          </a:p>
          <a:p>
            <a:pPr lvl="1"/>
            <a:r>
              <a:rPr lang="en-US" altLang="en-US"/>
              <a:t>Does the demographic transition occurred at the same time and places?</a:t>
            </a:r>
          </a:p>
        </p:txBody>
      </p:sp>
      <p:sp>
        <p:nvSpPr>
          <p:cNvPr id="419844" name="Rectangle 4">
            <a:extLst>
              <a:ext uri="{FF2B5EF4-FFF2-40B4-BE49-F238E27FC236}">
                <a16:creationId xmlns:a16="http://schemas.microsoft.com/office/drawing/2014/main" id="{6080FD3B-0AC3-4B0F-B09A-ACB328225C8B}"/>
              </a:ext>
            </a:extLst>
          </p:cNvPr>
          <p:cNvSpPr>
            <a:spLocks noChangeArrowheads="1"/>
          </p:cNvSpPr>
          <p:nvPr/>
        </p:nvSpPr>
        <p:spPr bwMode="auto">
          <a:xfrm>
            <a:off x="0" y="152400"/>
            <a:ext cx="838200" cy="110490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nchor="ctr"/>
          <a:lstStyle>
            <a:lvl1pPr>
              <a:defRPr sz="2800">
                <a:solidFill>
                  <a:srgbClr val="000066"/>
                </a:solidFill>
                <a:latin typeface="Impact" panose="020B0806030902050204" pitchFamily="34" charset="0"/>
              </a:defRPr>
            </a:lvl1pPr>
            <a:lvl2pPr>
              <a:defRPr sz="2800">
                <a:solidFill>
                  <a:srgbClr val="000066"/>
                </a:solidFill>
                <a:latin typeface="Impact" panose="020B0806030902050204" pitchFamily="34" charset="0"/>
              </a:defRPr>
            </a:lvl2pPr>
            <a:lvl3pPr>
              <a:defRPr sz="2800">
                <a:solidFill>
                  <a:srgbClr val="000066"/>
                </a:solidFill>
                <a:latin typeface="Impact" panose="020B0806030902050204" pitchFamily="34" charset="0"/>
              </a:defRPr>
            </a:lvl3pPr>
            <a:lvl4pPr>
              <a:defRPr sz="2800">
                <a:solidFill>
                  <a:srgbClr val="000066"/>
                </a:solidFill>
                <a:latin typeface="Impact" panose="020B0806030902050204" pitchFamily="34" charset="0"/>
              </a:defRPr>
            </a:lvl4pPr>
            <a:lvl5pPr>
              <a:defRPr sz="2800">
                <a:solidFill>
                  <a:srgbClr val="000066"/>
                </a:solidFill>
                <a:latin typeface="Impact" panose="020B0806030902050204" pitchFamily="34" charset="0"/>
              </a:defRPr>
            </a:lvl5pPr>
            <a:lvl6pPr marL="457200" fontAlgn="base">
              <a:spcBef>
                <a:spcPct val="0"/>
              </a:spcBef>
              <a:spcAft>
                <a:spcPct val="0"/>
              </a:spcAft>
              <a:defRPr sz="2800">
                <a:solidFill>
                  <a:srgbClr val="000066"/>
                </a:solidFill>
                <a:latin typeface="Impact" panose="020B0806030902050204" pitchFamily="34" charset="0"/>
              </a:defRPr>
            </a:lvl6pPr>
            <a:lvl7pPr marL="914400" fontAlgn="base">
              <a:spcBef>
                <a:spcPct val="0"/>
              </a:spcBef>
              <a:spcAft>
                <a:spcPct val="0"/>
              </a:spcAft>
              <a:defRPr sz="2800">
                <a:solidFill>
                  <a:srgbClr val="000066"/>
                </a:solidFill>
                <a:latin typeface="Impact" panose="020B0806030902050204" pitchFamily="34" charset="0"/>
              </a:defRPr>
            </a:lvl7pPr>
            <a:lvl8pPr marL="1371600" fontAlgn="base">
              <a:spcBef>
                <a:spcPct val="0"/>
              </a:spcBef>
              <a:spcAft>
                <a:spcPct val="0"/>
              </a:spcAft>
              <a:defRPr sz="2800">
                <a:solidFill>
                  <a:srgbClr val="000066"/>
                </a:solidFill>
                <a:latin typeface="Impact" panose="020B0806030902050204" pitchFamily="34" charset="0"/>
              </a:defRPr>
            </a:lvl8pPr>
            <a:lvl9pPr marL="1828800" fontAlgn="base">
              <a:spcBef>
                <a:spcPct val="0"/>
              </a:spcBef>
              <a:spcAft>
                <a:spcPct val="0"/>
              </a:spcAft>
              <a:defRPr sz="2800">
                <a:solidFill>
                  <a:srgbClr val="000066"/>
                </a:solidFill>
                <a:latin typeface="Impact" panose="020B0806030902050204" pitchFamily="34" charset="0"/>
              </a:defRPr>
            </a:lvl9pPr>
          </a:lstStyle>
          <a:p>
            <a:r>
              <a:rPr lang="en-US" altLang="en-US" sz="6600">
                <a:solidFill>
                  <a:schemeClr val="hlink"/>
                </a:solidFill>
                <a:latin typeface="Arial" panose="020B0604020202020204" pitchFamily="34" charset="0"/>
              </a:rPr>
              <a:t>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a:extLst>
              <a:ext uri="{FF2B5EF4-FFF2-40B4-BE49-F238E27FC236}">
                <a16:creationId xmlns:a16="http://schemas.microsoft.com/office/drawing/2014/main" id="{D32025A6-432F-49EA-9F82-35F181F8C9F2}"/>
              </a:ext>
            </a:extLst>
          </p:cNvPr>
          <p:cNvSpPr>
            <a:spLocks noGrp="1" noChangeArrowheads="1"/>
          </p:cNvSpPr>
          <p:nvPr>
            <p:ph type="title"/>
          </p:nvPr>
        </p:nvSpPr>
        <p:spPr/>
        <p:txBody>
          <a:bodyPr/>
          <a:lstStyle/>
          <a:p>
            <a:r>
              <a:rPr lang="en-US" altLang="en-US"/>
              <a:t>Geographical Variations</a:t>
            </a:r>
          </a:p>
        </p:txBody>
      </p:sp>
      <p:sp>
        <p:nvSpPr>
          <p:cNvPr id="427011" name="Rectangle 3">
            <a:extLst>
              <a:ext uri="{FF2B5EF4-FFF2-40B4-BE49-F238E27FC236}">
                <a16:creationId xmlns:a16="http://schemas.microsoft.com/office/drawing/2014/main" id="{7FC076CD-ED9D-49B5-958A-2EAA2EFEBBD3}"/>
              </a:ext>
            </a:extLst>
          </p:cNvPr>
          <p:cNvSpPr>
            <a:spLocks noGrp="1" noChangeArrowheads="1"/>
          </p:cNvSpPr>
          <p:nvPr>
            <p:ph type="body" idx="1"/>
          </p:nvPr>
        </p:nvSpPr>
        <p:spPr/>
        <p:txBody>
          <a:bodyPr/>
          <a:lstStyle/>
          <a:p>
            <a:r>
              <a:rPr lang="en-US" altLang="en-US"/>
              <a:t>Will demographic transition occur all around the world?</a:t>
            </a:r>
          </a:p>
          <a:p>
            <a:pPr lvl="1"/>
            <a:r>
              <a:rPr lang="en-US" altLang="en-US"/>
              <a:t>Model based upon the Western experience.</a:t>
            </a:r>
          </a:p>
          <a:p>
            <a:pPr lvl="1"/>
            <a:r>
              <a:rPr lang="en-US" altLang="en-US"/>
              <a:t>Evidence underline that the process is likely.</a:t>
            </a:r>
          </a:p>
          <a:p>
            <a:pPr lvl="1"/>
            <a:r>
              <a:rPr lang="en-US" altLang="en-US"/>
              <a:t>Problems:</a:t>
            </a:r>
          </a:p>
          <a:p>
            <a:pPr lvl="2"/>
            <a:r>
              <a:rPr lang="en-US" altLang="en-US"/>
              <a:t>The base population in the developing world is large.</a:t>
            </a:r>
          </a:p>
          <a:p>
            <a:pPr lvl="2"/>
            <a:r>
              <a:rPr lang="en-US" altLang="en-US"/>
              <a:t>Low percentages of population increase will result in large numbers of additional people.</a:t>
            </a:r>
          </a:p>
          <a:p>
            <a:pPr lvl="2"/>
            <a:r>
              <a:rPr lang="en-US" altLang="en-US"/>
              <a:t>Limited possibilities for immigration (Unlike Europe at the end of the 19</a:t>
            </a:r>
            <a:r>
              <a:rPr lang="en-US" altLang="en-US" baseline="30000"/>
              <a:t>th</a:t>
            </a:r>
            <a:r>
              <a:rPr lang="en-US" altLang="en-US"/>
              <a:t> century and early during the 20</a:t>
            </a:r>
            <a:r>
              <a:rPr lang="en-US" altLang="en-US" baseline="30000"/>
              <a:t>th</a:t>
            </a:r>
            <a:r>
              <a:rPr lang="en-US" altLang="en-US"/>
              <a:t> century).</a:t>
            </a:r>
          </a:p>
          <a:p>
            <a:pPr lvl="2"/>
            <a:r>
              <a:rPr lang="en-US" altLang="en-US"/>
              <a:t>Religious and cultural influences.</a:t>
            </a:r>
          </a:p>
        </p:txBody>
      </p:sp>
      <p:sp>
        <p:nvSpPr>
          <p:cNvPr id="427012" name="Rectangle 4">
            <a:extLst>
              <a:ext uri="{FF2B5EF4-FFF2-40B4-BE49-F238E27FC236}">
                <a16:creationId xmlns:a16="http://schemas.microsoft.com/office/drawing/2014/main" id="{B77406E8-162F-4527-873C-193E138100CC}"/>
              </a:ext>
            </a:extLst>
          </p:cNvPr>
          <p:cNvSpPr>
            <a:spLocks noChangeArrowheads="1"/>
          </p:cNvSpPr>
          <p:nvPr/>
        </p:nvSpPr>
        <p:spPr bwMode="auto">
          <a:xfrm>
            <a:off x="0" y="152400"/>
            <a:ext cx="838200" cy="110490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nchor="ctr"/>
          <a:lstStyle>
            <a:lvl1pPr>
              <a:defRPr sz="2800">
                <a:solidFill>
                  <a:srgbClr val="000066"/>
                </a:solidFill>
                <a:latin typeface="Impact" panose="020B0806030902050204" pitchFamily="34" charset="0"/>
              </a:defRPr>
            </a:lvl1pPr>
            <a:lvl2pPr>
              <a:defRPr sz="2800">
                <a:solidFill>
                  <a:srgbClr val="000066"/>
                </a:solidFill>
                <a:latin typeface="Impact" panose="020B0806030902050204" pitchFamily="34" charset="0"/>
              </a:defRPr>
            </a:lvl2pPr>
            <a:lvl3pPr>
              <a:defRPr sz="2800">
                <a:solidFill>
                  <a:srgbClr val="000066"/>
                </a:solidFill>
                <a:latin typeface="Impact" panose="020B0806030902050204" pitchFamily="34" charset="0"/>
              </a:defRPr>
            </a:lvl3pPr>
            <a:lvl4pPr>
              <a:defRPr sz="2800">
                <a:solidFill>
                  <a:srgbClr val="000066"/>
                </a:solidFill>
                <a:latin typeface="Impact" panose="020B0806030902050204" pitchFamily="34" charset="0"/>
              </a:defRPr>
            </a:lvl4pPr>
            <a:lvl5pPr>
              <a:defRPr sz="2800">
                <a:solidFill>
                  <a:srgbClr val="000066"/>
                </a:solidFill>
                <a:latin typeface="Impact" panose="020B0806030902050204" pitchFamily="34" charset="0"/>
              </a:defRPr>
            </a:lvl5pPr>
            <a:lvl6pPr marL="457200" fontAlgn="base">
              <a:spcBef>
                <a:spcPct val="0"/>
              </a:spcBef>
              <a:spcAft>
                <a:spcPct val="0"/>
              </a:spcAft>
              <a:defRPr sz="2800">
                <a:solidFill>
                  <a:srgbClr val="000066"/>
                </a:solidFill>
                <a:latin typeface="Impact" panose="020B0806030902050204" pitchFamily="34" charset="0"/>
              </a:defRPr>
            </a:lvl6pPr>
            <a:lvl7pPr marL="914400" fontAlgn="base">
              <a:spcBef>
                <a:spcPct val="0"/>
              </a:spcBef>
              <a:spcAft>
                <a:spcPct val="0"/>
              </a:spcAft>
              <a:defRPr sz="2800">
                <a:solidFill>
                  <a:srgbClr val="000066"/>
                </a:solidFill>
                <a:latin typeface="Impact" panose="020B0806030902050204" pitchFamily="34" charset="0"/>
              </a:defRPr>
            </a:lvl7pPr>
            <a:lvl8pPr marL="1371600" fontAlgn="base">
              <a:spcBef>
                <a:spcPct val="0"/>
              </a:spcBef>
              <a:spcAft>
                <a:spcPct val="0"/>
              </a:spcAft>
              <a:defRPr sz="2800">
                <a:solidFill>
                  <a:srgbClr val="000066"/>
                </a:solidFill>
                <a:latin typeface="Impact" panose="020B0806030902050204" pitchFamily="34" charset="0"/>
              </a:defRPr>
            </a:lvl8pPr>
            <a:lvl9pPr marL="1828800" fontAlgn="base">
              <a:spcBef>
                <a:spcPct val="0"/>
              </a:spcBef>
              <a:spcAft>
                <a:spcPct val="0"/>
              </a:spcAft>
              <a:defRPr sz="2800">
                <a:solidFill>
                  <a:srgbClr val="000066"/>
                </a:solidFill>
                <a:latin typeface="Impact" panose="020B0806030902050204" pitchFamily="34" charset="0"/>
              </a:defRPr>
            </a:lvl9pPr>
          </a:lstStyle>
          <a:p>
            <a:r>
              <a:rPr lang="en-US" altLang="en-US" sz="6600">
                <a:solidFill>
                  <a:schemeClr val="hlink"/>
                </a:solidFill>
                <a:latin typeface="Arial" panose="020B0604020202020204" pitchFamily="34" charset="0"/>
              </a:rPr>
              <a:t>3</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4466" name="Rectangle 2050">
            <a:extLst>
              <a:ext uri="{FF2B5EF4-FFF2-40B4-BE49-F238E27FC236}">
                <a16:creationId xmlns:a16="http://schemas.microsoft.com/office/drawing/2014/main" id="{D12C42E8-99A8-43FA-97F6-DE245BBA0EAA}"/>
              </a:ext>
            </a:extLst>
          </p:cNvPr>
          <p:cNvSpPr>
            <a:spLocks noGrp="1" noChangeArrowheads="1"/>
          </p:cNvSpPr>
          <p:nvPr>
            <p:ph type="title"/>
          </p:nvPr>
        </p:nvSpPr>
        <p:spPr/>
        <p:txBody>
          <a:bodyPr/>
          <a:lstStyle/>
          <a:p>
            <a:r>
              <a:rPr lang="en-US" altLang="en-US"/>
              <a:t>Malthusianism</a:t>
            </a:r>
          </a:p>
        </p:txBody>
      </p:sp>
      <p:sp>
        <p:nvSpPr>
          <p:cNvPr id="574467" name="Rectangle 2051">
            <a:extLst>
              <a:ext uri="{FF2B5EF4-FFF2-40B4-BE49-F238E27FC236}">
                <a16:creationId xmlns:a16="http://schemas.microsoft.com/office/drawing/2014/main" id="{7EBE2408-1418-4DFF-9E84-F16CB6DB8FD6}"/>
              </a:ext>
            </a:extLst>
          </p:cNvPr>
          <p:cNvSpPr>
            <a:spLocks noGrp="1" noChangeArrowheads="1"/>
          </p:cNvSpPr>
          <p:nvPr>
            <p:ph type="body" idx="1"/>
          </p:nvPr>
        </p:nvSpPr>
        <p:spPr/>
        <p:txBody>
          <a:bodyPr/>
          <a:lstStyle/>
          <a:p>
            <a:r>
              <a:rPr lang="en-US" altLang="en-US"/>
              <a:t>1. Concept</a:t>
            </a:r>
          </a:p>
          <a:p>
            <a:pPr lvl="1"/>
            <a:r>
              <a:rPr lang="en-US" altLang="en-US"/>
              <a:t>What are the principles of Malthusianism?</a:t>
            </a:r>
          </a:p>
          <a:p>
            <a:r>
              <a:rPr lang="en-US" altLang="en-US"/>
              <a:t>2. The Malthusian Crisis</a:t>
            </a:r>
          </a:p>
          <a:p>
            <a:pPr lvl="1"/>
            <a:r>
              <a:rPr lang="en-US" altLang="en-US"/>
              <a:t>What does a Malthusian crisis involves?</a:t>
            </a:r>
          </a:p>
          <a:p>
            <a:r>
              <a:rPr lang="en-US" altLang="en-US"/>
              <a:t>3. Contemporary Issues</a:t>
            </a:r>
          </a:p>
        </p:txBody>
      </p:sp>
      <p:sp>
        <p:nvSpPr>
          <p:cNvPr id="574468" name="Rectangle 2052">
            <a:extLst>
              <a:ext uri="{FF2B5EF4-FFF2-40B4-BE49-F238E27FC236}">
                <a16:creationId xmlns:a16="http://schemas.microsoft.com/office/drawing/2014/main" id="{80758024-500B-4F7A-96A8-223EE1FC1908}"/>
              </a:ext>
            </a:extLst>
          </p:cNvPr>
          <p:cNvSpPr>
            <a:spLocks noChangeArrowheads="1"/>
          </p:cNvSpPr>
          <p:nvPr/>
        </p:nvSpPr>
        <p:spPr bwMode="auto">
          <a:xfrm>
            <a:off x="0" y="152400"/>
            <a:ext cx="838200" cy="110490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nchor="ctr"/>
          <a:lstStyle>
            <a:lvl1pPr>
              <a:defRPr sz="2800">
                <a:solidFill>
                  <a:srgbClr val="000066"/>
                </a:solidFill>
                <a:latin typeface="Impact" panose="020B0806030902050204" pitchFamily="34" charset="0"/>
              </a:defRPr>
            </a:lvl1pPr>
            <a:lvl2pPr>
              <a:defRPr sz="2800">
                <a:solidFill>
                  <a:srgbClr val="000066"/>
                </a:solidFill>
                <a:latin typeface="Impact" panose="020B0806030902050204" pitchFamily="34" charset="0"/>
              </a:defRPr>
            </a:lvl2pPr>
            <a:lvl3pPr>
              <a:defRPr sz="2800">
                <a:solidFill>
                  <a:srgbClr val="000066"/>
                </a:solidFill>
                <a:latin typeface="Impact" panose="020B0806030902050204" pitchFamily="34" charset="0"/>
              </a:defRPr>
            </a:lvl3pPr>
            <a:lvl4pPr>
              <a:defRPr sz="2800">
                <a:solidFill>
                  <a:srgbClr val="000066"/>
                </a:solidFill>
                <a:latin typeface="Impact" panose="020B0806030902050204" pitchFamily="34" charset="0"/>
              </a:defRPr>
            </a:lvl4pPr>
            <a:lvl5pPr>
              <a:defRPr sz="2800">
                <a:solidFill>
                  <a:srgbClr val="000066"/>
                </a:solidFill>
                <a:latin typeface="Impact" panose="020B0806030902050204" pitchFamily="34" charset="0"/>
              </a:defRPr>
            </a:lvl5pPr>
            <a:lvl6pPr marL="457200" fontAlgn="base">
              <a:spcBef>
                <a:spcPct val="0"/>
              </a:spcBef>
              <a:spcAft>
                <a:spcPct val="0"/>
              </a:spcAft>
              <a:defRPr sz="2800">
                <a:solidFill>
                  <a:srgbClr val="000066"/>
                </a:solidFill>
                <a:latin typeface="Impact" panose="020B0806030902050204" pitchFamily="34" charset="0"/>
              </a:defRPr>
            </a:lvl6pPr>
            <a:lvl7pPr marL="914400" fontAlgn="base">
              <a:spcBef>
                <a:spcPct val="0"/>
              </a:spcBef>
              <a:spcAft>
                <a:spcPct val="0"/>
              </a:spcAft>
              <a:defRPr sz="2800">
                <a:solidFill>
                  <a:srgbClr val="000066"/>
                </a:solidFill>
                <a:latin typeface="Impact" panose="020B0806030902050204" pitchFamily="34" charset="0"/>
              </a:defRPr>
            </a:lvl7pPr>
            <a:lvl8pPr marL="1371600" fontAlgn="base">
              <a:spcBef>
                <a:spcPct val="0"/>
              </a:spcBef>
              <a:spcAft>
                <a:spcPct val="0"/>
              </a:spcAft>
              <a:defRPr sz="2800">
                <a:solidFill>
                  <a:srgbClr val="000066"/>
                </a:solidFill>
                <a:latin typeface="Impact" panose="020B0806030902050204" pitchFamily="34" charset="0"/>
              </a:defRPr>
            </a:lvl8pPr>
            <a:lvl9pPr marL="1828800" fontAlgn="base">
              <a:spcBef>
                <a:spcPct val="0"/>
              </a:spcBef>
              <a:spcAft>
                <a:spcPct val="0"/>
              </a:spcAft>
              <a:defRPr sz="2800">
                <a:solidFill>
                  <a:srgbClr val="000066"/>
                </a:solidFill>
                <a:latin typeface="Impact" panose="020B0806030902050204" pitchFamily="34" charset="0"/>
              </a:defRPr>
            </a:lvl9pPr>
          </a:lstStyle>
          <a:p>
            <a:r>
              <a:rPr lang="en-US" altLang="en-US" sz="6600">
                <a:solidFill>
                  <a:schemeClr val="hlink"/>
                </a:solidFill>
                <a:latin typeface="Arial" panose="020B0604020202020204" pitchFamily="34" charset="0"/>
              </a:rPr>
              <a:t>B</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058" name="Rectangle 2">
            <a:extLst>
              <a:ext uri="{FF2B5EF4-FFF2-40B4-BE49-F238E27FC236}">
                <a16:creationId xmlns:a16="http://schemas.microsoft.com/office/drawing/2014/main" id="{0412F237-65A2-486E-878F-3EBE57DB22DC}"/>
              </a:ext>
            </a:extLst>
          </p:cNvPr>
          <p:cNvSpPr>
            <a:spLocks noChangeArrowheads="1"/>
          </p:cNvSpPr>
          <p:nvPr/>
        </p:nvSpPr>
        <p:spPr bwMode="auto">
          <a:xfrm>
            <a:off x="0" y="152400"/>
            <a:ext cx="838200" cy="110490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nchor="ctr"/>
          <a:lstStyle>
            <a:lvl1pPr>
              <a:defRPr sz="2800">
                <a:solidFill>
                  <a:srgbClr val="000066"/>
                </a:solidFill>
                <a:latin typeface="Impact" panose="020B0806030902050204" pitchFamily="34" charset="0"/>
              </a:defRPr>
            </a:lvl1pPr>
            <a:lvl2pPr>
              <a:defRPr sz="2800">
                <a:solidFill>
                  <a:srgbClr val="000066"/>
                </a:solidFill>
                <a:latin typeface="Impact" panose="020B0806030902050204" pitchFamily="34" charset="0"/>
              </a:defRPr>
            </a:lvl2pPr>
            <a:lvl3pPr>
              <a:defRPr sz="2800">
                <a:solidFill>
                  <a:srgbClr val="000066"/>
                </a:solidFill>
                <a:latin typeface="Impact" panose="020B0806030902050204" pitchFamily="34" charset="0"/>
              </a:defRPr>
            </a:lvl3pPr>
            <a:lvl4pPr>
              <a:defRPr sz="2800">
                <a:solidFill>
                  <a:srgbClr val="000066"/>
                </a:solidFill>
                <a:latin typeface="Impact" panose="020B0806030902050204" pitchFamily="34" charset="0"/>
              </a:defRPr>
            </a:lvl4pPr>
            <a:lvl5pPr>
              <a:defRPr sz="2800">
                <a:solidFill>
                  <a:srgbClr val="000066"/>
                </a:solidFill>
                <a:latin typeface="Impact" panose="020B0806030902050204" pitchFamily="34" charset="0"/>
              </a:defRPr>
            </a:lvl5pPr>
            <a:lvl6pPr marL="457200" fontAlgn="base">
              <a:spcBef>
                <a:spcPct val="0"/>
              </a:spcBef>
              <a:spcAft>
                <a:spcPct val="0"/>
              </a:spcAft>
              <a:defRPr sz="2800">
                <a:solidFill>
                  <a:srgbClr val="000066"/>
                </a:solidFill>
                <a:latin typeface="Impact" panose="020B0806030902050204" pitchFamily="34" charset="0"/>
              </a:defRPr>
            </a:lvl6pPr>
            <a:lvl7pPr marL="914400" fontAlgn="base">
              <a:spcBef>
                <a:spcPct val="0"/>
              </a:spcBef>
              <a:spcAft>
                <a:spcPct val="0"/>
              </a:spcAft>
              <a:defRPr sz="2800">
                <a:solidFill>
                  <a:srgbClr val="000066"/>
                </a:solidFill>
                <a:latin typeface="Impact" panose="020B0806030902050204" pitchFamily="34" charset="0"/>
              </a:defRPr>
            </a:lvl7pPr>
            <a:lvl8pPr marL="1371600" fontAlgn="base">
              <a:spcBef>
                <a:spcPct val="0"/>
              </a:spcBef>
              <a:spcAft>
                <a:spcPct val="0"/>
              </a:spcAft>
              <a:defRPr sz="2800">
                <a:solidFill>
                  <a:srgbClr val="000066"/>
                </a:solidFill>
                <a:latin typeface="Impact" panose="020B0806030902050204" pitchFamily="34" charset="0"/>
              </a:defRPr>
            </a:lvl8pPr>
            <a:lvl9pPr marL="1828800" fontAlgn="base">
              <a:spcBef>
                <a:spcPct val="0"/>
              </a:spcBef>
              <a:spcAft>
                <a:spcPct val="0"/>
              </a:spcAft>
              <a:defRPr sz="2800">
                <a:solidFill>
                  <a:srgbClr val="000066"/>
                </a:solidFill>
                <a:latin typeface="Impact" panose="020B0806030902050204" pitchFamily="34" charset="0"/>
              </a:defRPr>
            </a:lvl9pPr>
          </a:lstStyle>
          <a:p>
            <a:r>
              <a:rPr lang="en-US" altLang="en-US" sz="6600">
                <a:solidFill>
                  <a:schemeClr val="hlink"/>
                </a:solidFill>
                <a:latin typeface="Arial" panose="020B0604020202020204" pitchFamily="34" charset="0"/>
              </a:rPr>
              <a:t>1</a:t>
            </a:r>
          </a:p>
        </p:txBody>
      </p:sp>
      <p:sp>
        <p:nvSpPr>
          <p:cNvPr id="429059" name="Rectangle 3">
            <a:extLst>
              <a:ext uri="{FF2B5EF4-FFF2-40B4-BE49-F238E27FC236}">
                <a16:creationId xmlns:a16="http://schemas.microsoft.com/office/drawing/2014/main" id="{0557773C-FEC5-42D0-A8F7-2A06C8C46EA0}"/>
              </a:ext>
            </a:extLst>
          </p:cNvPr>
          <p:cNvSpPr>
            <a:spLocks noGrp="1" noChangeArrowheads="1"/>
          </p:cNvSpPr>
          <p:nvPr>
            <p:ph type="title"/>
          </p:nvPr>
        </p:nvSpPr>
        <p:spPr/>
        <p:txBody>
          <a:bodyPr/>
          <a:lstStyle/>
          <a:p>
            <a:r>
              <a:rPr lang="en-US" altLang="en-US"/>
              <a:t>Concept</a:t>
            </a:r>
          </a:p>
        </p:txBody>
      </p:sp>
      <p:sp>
        <p:nvSpPr>
          <p:cNvPr id="429060" name="Rectangle 4">
            <a:extLst>
              <a:ext uri="{FF2B5EF4-FFF2-40B4-BE49-F238E27FC236}">
                <a16:creationId xmlns:a16="http://schemas.microsoft.com/office/drawing/2014/main" id="{632992DF-CC1D-4E33-AC1C-1D6481351C55}"/>
              </a:ext>
            </a:extLst>
          </p:cNvPr>
          <p:cNvSpPr>
            <a:spLocks noGrp="1" noChangeArrowheads="1"/>
          </p:cNvSpPr>
          <p:nvPr>
            <p:ph type="body" sz="half" idx="2"/>
          </p:nvPr>
        </p:nvSpPr>
        <p:spPr>
          <a:xfrm>
            <a:off x="3657600" y="1447800"/>
            <a:ext cx="5334000" cy="5257800"/>
          </a:xfrm>
        </p:spPr>
        <p:txBody>
          <a:bodyPr/>
          <a:lstStyle/>
          <a:p>
            <a:r>
              <a:rPr lang="en-US" altLang="en-US" sz="2400"/>
              <a:t>Context</a:t>
            </a:r>
          </a:p>
          <a:p>
            <a:pPr lvl="1"/>
            <a:r>
              <a:rPr lang="en-US" altLang="en-US" sz="2000"/>
              <a:t>Thomas Malthus (1766-1834) in his book “Essays on the Principle of Population” (1798).</a:t>
            </a:r>
          </a:p>
          <a:p>
            <a:pPr lvl="1"/>
            <a:r>
              <a:rPr lang="en-US" altLang="en-US" sz="2000"/>
              <a:t>Relationships between population and food resources (area under cultivation).</a:t>
            </a:r>
          </a:p>
          <a:p>
            <a:pPr lvl="1"/>
            <a:r>
              <a:rPr lang="en-US" altLang="en-US" sz="2000"/>
              <a:t>Growth of available resources is linear while population growth is often non-linear (exponential).</a:t>
            </a:r>
          </a:p>
          <a:p>
            <a:pPr lvl="1"/>
            <a:r>
              <a:rPr lang="en-US" altLang="en-US" sz="2000"/>
              <a:t>Took notice of famines in the Middle Ages, especially in the early 14</a:t>
            </a:r>
            <a:r>
              <a:rPr lang="en-US" altLang="en-US" sz="2000" baseline="30000"/>
              <a:t>th</a:t>
            </a:r>
            <a:r>
              <a:rPr lang="en-US" altLang="en-US" sz="2000"/>
              <a:t> century (1316).</a:t>
            </a:r>
          </a:p>
          <a:p>
            <a:pPr lvl="1"/>
            <a:r>
              <a:rPr lang="en-US" altLang="en-US" sz="2000"/>
              <a:t>From the data he gathered, population was doubling every 25 years.</a:t>
            </a:r>
          </a:p>
          <a:p>
            <a:pPr lvl="1"/>
            <a:r>
              <a:rPr lang="en-US" altLang="en-US" sz="2000"/>
              <a:t>Over a century’s time, population would rise by a factor of 16 while food rose by a factor of 4.</a:t>
            </a:r>
          </a:p>
        </p:txBody>
      </p:sp>
      <p:sp>
        <p:nvSpPr>
          <p:cNvPr id="429062" name="AutoShape 6">
            <a:extLst>
              <a:ext uri="{FF2B5EF4-FFF2-40B4-BE49-F238E27FC236}">
                <a16:creationId xmlns:a16="http://schemas.microsoft.com/office/drawing/2014/main" id="{D66D6FC9-E059-4F30-8D83-9CE2FC0E02CC}"/>
              </a:ext>
            </a:extLst>
          </p:cNvPr>
          <p:cNvSpPr>
            <a:spLocks noChangeArrowheads="1"/>
          </p:cNvSpPr>
          <p:nvPr/>
        </p:nvSpPr>
        <p:spPr bwMode="auto">
          <a:xfrm>
            <a:off x="1209675" y="1981200"/>
            <a:ext cx="685800" cy="2971800"/>
          </a:xfrm>
          <a:prstGeom prst="upArrow">
            <a:avLst>
              <a:gd name="adj1" fmla="val 50000"/>
              <a:gd name="adj2" fmla="val 108333"/>
            </a:avLst>
          </a:prstGeom>
          <a:solidFill>
            <a:srgbClr val="3366FF"/>
          </a:solidFill>
          <a:ln w="2540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9063" name="Text Box 7">
            <a:extLst>
              <a:ext uri="{FF2B5EF4-FFF2-40B4-BE49-F238E27FC236}">
                <a16:creationId xmlns:a16="http://schemas.microsoft.com/office/drawing/2014/main" id="{4279A2E6-A644-4516-8855-B1AA7EC4B487}"/>
              </a:ext>
            </a:extLst>
          </p:cNvPr>
          <p:cNvSpPr txBox="1">
            <a:spLocks noChangeArrowheads="1"/>
          </p:cNvSpPr>
          <p:nvPr/>
        </p:nvSpPr>
        <p:spPr bwMode="auto">
          <a:xfrm>
            <a:off x="838200" y="5037138"/>
            <a:ext cx="178276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000">
                <a:solidFill>
                  <a:schemeClr val="tx1"/>
                </a:solidFill>
                <a:latin typeface="AvantGarde Bk BT" pitchFamily="34" charset="0"/>
              </a:rPr>
              <a:t>Demographic</a:t>
            </a:r>
          </a:p>
          <a:p>
            <a:pPr eaLnBrk="0" hangingPunct="0"/>
            <a:r>
              <a:rPr lang="en-US" altLang="en-US" sz="2000">
                <a:solidFill>
                  <a:schemeClr val="tx1"/>
                </a:solidFill>
                <a:latin typeface="AvantGarde Bk BT" pitchFamily="34" charset="0"/>
              </a:rPr>
              <a:t>growth</a:t>
            </a:r>
          </a:p>
        </p:txBody>
      </p:sp>
      <p:sp>
        <p:nvSpPr>
          <p:cNvPr id="429064" name="AutoShape 8">
            <a:extLst>
              <a:ext uri="{FF2B5EF4-FFF2-40B4-BE49-F238E27FC236}">
                <a16:creationId xmlns:a16="http://schemas.microsoft.com/office/drawing/2014/main" id="{18E5253E-F161-44F7-B774-402301CDAC24}"/>
              </a:ext>
            </a:extLst>
          </p:cNvPr>
          <p:cNvSpPr>
            <a:spLocks noChangeArrowheads="1"/>
          </p:cNvSpPr>
          <p:nvPr/>
        </p:nvSpPr>
        <p:spPr bwMode="auto">
          <a:xfrm>
            <a:off x="2693988" y="3276600"/>
            <a:ext cx="685800" cy="1676400"/>
          </a:xfrm>
          <a:prstGeom prst="upArrow">
            <a:avLst>
              <a:gd name="adj1" fmla="val 50000"/>
              <a:gd name="adj2" fmla="val 61111"/>
            </a:avLst>
          </a:prstGeom>
          <a:solidFill>
            <a:srgbClr val="FF6600"/>
          </a:solidFill>
          <a:ln w="2540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9065" name="Text Box 9">
            <a:extLst>
              <a:ext uri="{FF2B5EF4-FFF2-40B4-BE49-F238E27FC236}">
                <a16:creationId xmlns:a16="http://schemas.microsoft.com/office/drawing/2014/main" id="{B8B91B24-844F-4B96-8ABD-4A33E75CB788}"/>
              </a:ext>
            </a:extLst>
          </p:cNvPr>
          <p:cNvSpPr txBox="1">
            <a:spLocks noChangeArrowheads="1"/>
          </p:cNvSpPr>
          <p:nvPr/>
        </p:nvSpPr>
        <p:spPr bwMode="auto">
          <a:xfrm>
            <a:off x="2641600" y="5021263"/>
            <a:ext cx="12446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000">
                <a:solidFill>
                  <a:schemeClr val="tx1"/>
                </a:solidFill>
                <a:latin typeface="AvantGarde Bk BT" pitchFamily="34" charset="0"/>
              </a:rPr>
              <a:t>Resource</a:t>
            </a:r>
          </a:p>
          <a:p>
            <a:pPr eaLnBrk="0" hangingPunct="0"/>
            <a:r>
              <a:rPr lang="en-US" altLang="en-US" sz="2000">
                <a:solidFill>
                  <a:schemeClr val="tx1"/>
                </a:solidFill>
                <a:latin typeface="AvantGarde Bk BT" pitchFamily="34" charset="0"/>
              </a:rPr>
              <a:t>growth</a:t>
            </a:r>
          </a:p>
        </p:txBody>
      </p:sp>
      <p:sp>
        <p:nvSpPr>
          <p:cNvPr id="429066" name="Line 10">
            <a:extLst>
              <a:ext uri="{FF2B5EF4-FFF2-40B4-BE49-F238E27FC236}">
                <a16:creationId xmlns:a16="http://schemas.microsoft.com/office/drawing/2014/main" id="{CB12871E-B4C1-4BC8-AB53-3C9D37635E9A}"/>
              </a:ext>
            </a:extLst>
          </p:cNvPr>
          <p:cNvSpPr>
            <a:spLocks noChangeShapeType="1"/>
          </p:cNvSpPr>
          <p:nvPr/>
        </p:nvSpPr>
        <p:spPr bwMode="auto">
          <a:xfrm flipH="1">
            <a:off x="904875" y="3276600"/>
            <a:ext cx="2514600" cy="0"/>
          </a:xfrm>
          <a:prstGeom prst="line">
            <a:avLst/>
          </a:prstGeom>
          <a:noFill/>
          <a:ln w="254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9067" name="Line 11">
            <a:extLst>
              <a:ext uri="{FF2B5EF4-FFF2-40B4-BE49-F238E27FC236}">
                <a16:creationId xmlns:a16="http://schemas.microsoft.com/office/drawing/2014/main" id="{66CD3ECE-F1F9-47A0-8AEB-9BA345CF426F}"/>
              </a:ext>
            </a:extLst>
          </p:cNvPr>
          <p:cNvSpPr>
            <a:spLocks noChangeShapeType="1"/>
          </p:cNvSpPr>
          <p:nvPr/>
        </p:nvSpPr>
        <p:spPr bwMode="auto">
          <a:xfrm flipH="1">
            <a:off x="904875" y="1981200"/>
            <a:ext cx="2514600" cy="0"/>
          </a:xfrm>
          <a:prstGeom prst="line">
            <a:avLst/>
          </a:prstGeom>
          <a:noFill/>
          <a:ln w="254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9068" name="AutoShape 12">
            <a:extLst>
              <a:ext uri="{FF2B5EF4-FFF2-40B4-BE49-F238E27FC236}">
                <a16:creationId xmlns:a16="http://schemas.microsoft.com/office/drawing/2014/main" id="{17ED932E-FD3C-4500-A414-61F51465F1C0}"/>
              </a:ext>
            </a:extLst>
          </p:cNvPr>
          <p:cNvSpPr>
            <a:spLocks noChangeArrowheads="1"/>
          </p:cNvSpPr>
          <p:nvPr/>
        </p:nvSpPr>
        <p:spPr bwMode="auto">
          <a:xfrm>
            <a:off x="2200275" y="2057400"/>
            <a:ext cx="457200" cy="1143000"/>
          </a:xfrm>
          <a:prstGeom prst="upDownArrow">
            <a:avLst>
              <a:gd name="adj1" fmla="val 50000"/>
              <a:gd name="adj2" fmla="val 50000"/>
            </a:avLst>
          </a:prstGeom>
          <a:solidFill>
            <a:srgbClr val="FF0000"/>
          </a:solidFill>
          <a:ln w="2540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9069" name="Text Box 13">
            <a:extLst>
              <a:ext uri="{FF2B5EF4-FFF2-40B4-BE49-F238E27FC236}">
                <a16:creationId xmlns:a16="http://schemas.microsoft.com/office/drawing/2014/main" id="{D13DCFC8-F997-42D6-9CC2-B9DC0F527F58}"/>
              </a:ext>
            </a:extLst>
          </p:cNvPr>
          <p:cNvSpPr txBox="1">
            <a:spLocks noChangeArrowheads="1"/>
          </p:cNvSpPr>
          <p:nvPr/>
        </p:nvSpPr>
        <p:spPr bwMode="auto">
          <a:xfrm>
            <a:off x="2473325" y="2446338"/>
            <a:ext cx="8937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000">
                <a:solidFill>
                  <a:schemeClr val="tx1"/>
                </a:solidFill>
                <a:latin typeface="AvantGarde Bk BT" pitchFamily="34" charset="0"/>
              </a:rPr>
              <a:t>Deficit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a:extLst>
              <a:ext uri="{FF2B5EF4-FFF2-40B4-BE49-F238E27FC236}">
                <a16:creationId xmlns:a16="http://schemas.microsoft.com/office/drawing/2014/main" id="{950C485F-BA8E-46CE-8E91-BE376D915C5E}"/>
              </a:ext>
            </a:extLst>
          </p:cNvPr>
          <p:cNvSpPr>
            <a:spLocks noGrp="1" noChangeArrowheads="1"/>
          </p:cNvSpPr>
          <p:nvPr>
            <p:ph type="title"/>
          </p:nvPr>
        </p:nvSpPr>
        <p:spPr/>
        <p:txBody>
          <a:bodyPr/>
          <a:lstStyle/>
          <a:p>
            <a:r>
              <a:rPr lang="en-US" altLang="en-US"/>
              <a:t>The Malthusian Crisis</a:t>
            </a:r>
          </a:p>
        </p:txBody>
      </p:sp>
      <p:sp>
        <p:nvSpPr>
          <p:cNvPr id="430083" name="Rectangle 3">
            <a:extLst>
              <a:ext uri="{FF2B5EF4-FFF2-40B4-BE49-F238E27FC236}">
                <a16:creationId xmlns:a16="http://schemas.microsoft.com/office/drawing/2014/main" id="{04EC03F8-5E66-4C0C-90B1-AF38BB5A8464}"/>
              </a:ext>
            </a:extLst>
          </p:cNvPr>
          <p:cNvSpPr>
            <a:spLocks noGrp="1" noChangeArrowheads="1"/>
          </p:cNvSpPr>
          <p:nvPr>
            <p:ph type="body" idx="1"/>
          </p:nvPr>
        </p:nvSpPr>
        <p:spPr/>
        <p:txBody>
          <a:bodyPr/>
          <a:lstStyle/>
          <a:p>
            <a:r>
              <a:rPr lang="en-US" altLang="en-US"/>
              <a:t>The “Malthusian crisis”</a:t>
            </a:r>
          </a:p>
          <a:p>
            <a:pPr lvl="1"/>
            <a:r>
              <a:rPr lang="en-US" altLang="en-US"/>
              <a:t>Available agricultural spaces are limited.</a:t>
            </a:r>
          </a:p>
          <a:p>
            <a:pPr lvl="1"/>
            <a:r>
              <a:rPr lang="en-US" altLang="en-US"/>
              <a:t>Technical progresses (machinery, irrigation, fertilizers, and new types of crops) are slow to occur.</a:t>
            </a:r>
          </a:p>
          <a:p>
            <a:pPr lvl="1"/>
            <a:r>
              <a:rPr lang="en-US" altLang="en-US"/>
              <a:t>Increasing incapability to support the population.</a:t>
            </a:r>
          </a:p>
          <a:p>
            <a:pPr lvl="1"/>
            <a:r>
              <a:rPr lang="en-US" altLang="en-US"/>
              <a:t>If this persists, the population will eventually surpass the available resources.</a:t>
            </a:r>
          </a:p>
          <a:p>
            <a:pPr lvl="1"/>
            <a:r>
              <a:rPr lang="en-US" altLang="en-US"/>
              <a:t>The outcomes are “Malthusian crises”:</a:t>
            </a:r>
          </a:p>
          <a:p>
            <a:pPr lvl="2"/>
            <a:r>
              <a:rPr lang="en-US" altLang="en-US"/>
              <a:t>Food shortages.</a:t>
            </a:r>
          </a:p>
          <a:p>
            <a:pPr lvl="2"/>
            <a:r>
              <a:rPr lang="en-US" altLang="en-US"/>
              <a:t>Famines.</a:t>
            </a:r>
          </a:p>
          <a:p>
            <a:pPr lvl="2"/>
            <a:r>
              <a:rPr lang="en-US" altLang="en-US"/>
              <a:t>War and epidemics.</a:t>
            </a:r>
          </a:p>
          <a:p>
            <a:pPr lvl="1"/>
            <a:r>
              <a:rPr lang="en-US" altLang="en-US"/>
              <a:t>“Fix” the population in accordance with available resources.</a:t>
            </a:r>
          </a:p>
          <a:p>
            <a:pPr lvl="1"/>
            <a:r>
              <a:rPr lang="en-US" altLang="en-US"/>
              <a:t>Necessity of a “moral restraint” on reproduction.</a:t>
            </a:r>
          </a:p>
        </p:txBody>
      </p:sp>
      <p:sp>
        <p:nvSpPr>
          <p:cNvPr id="430084" name="Rectangle 4">
            <a:extLst>
              <a:ext uri="{FF2B5EF4-FFF2-40B4-BE49-F238E27FC236}">
                <a16:creationId xmlns:a16="http://schemas.microsoft.com/office/drawing/2014/main" id="{39806924-805D-480E-A7D3-99E0C7F9EDD8}"/>
              </a:ext>
            </a:extLst>
          </p:cNvPr>
          <p:cNvSpPr>
            <a:spLocks noChangeArrowheads="1"/>
          </p:cNvSpPr>
          <p:nvPr/>
        </p:nvSpPr>
        <p:spPr bwMode="auto">
          <a:xfrm>
            <a:off x="0" y="152400"/>
            <a:ext cx="838200" cy="110490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nchor="ctr"/>
          <a:lstStyle>
            <a:lvl1pPr>
              <a:defRPr sz="2800">
                <a:solidFill>
                  <a:srgbClr val="000066"/>
                </a:solidFill>
                <a:latin typeface="Impact" panose="020B0806030902050204" pitchFamily="34" charset="0"/>
              </a:defRPr>
            </a:lvl1pPr>
            <a:lvl2pPr>
              <a:defRPr sz="2800">
                <a:solidFill>
                  <a:srgbClr val="000066"/>
                </a:solidFill>
                <a:latin typeface="Impact" panose="020B0806030902050204" pitchFamily="34" charset="0"/>
              </a:defRPr>
            </a:lvl2pPr>
            <a:lvl3pPr>
              <a:defRPr sz="2800">
                <a:solidFill>
                  <a:srgbClr val="000066"/>
                </a:solidFill>
                <a:latin typeface="Impact" panose="020B0806030902050204" pitchFamily="34" charset="0"/>
              </a:defRPr>
            </a:lvl3pPr>
            <a:lvl4pPr>
              <a:defRPr sz="2800">
                <a:solidFill>
                  <a:srgbClr val="000066"/>
                </a:solidFill>
                <a:latin typeface="Impact" panose="020B0806030902050204" pitchFamily="34" charset="0"/>
              </a:defRPr>
            </a:lvl4pPr>
            <a:lvl5pPr>
              <a:defRPr sz="2800">
                <a:solidFill>
                  <a:srgbClr val="000066"/>
                </a:solidFill>
                <a:latin typeface="Impact" panose="020B0806030902050204" pitchFamily="34" charset="0"/>
              </a:defRPr>
            </a:lvl5pPr>
            <a:lvl6pPr marL="457200" fontAlgn="base">
              <a:spcBef>
                <a:spcPct val="0"/>
              </a:spcBef>
              <a:spcAft>
                <a:spcPct val="0"/>
              </a:spcAft>
              <a:defRPr sz="2800">
                <a:solidFill>
                  <a:srgbClr val="000066"/>
                </a:solidFill>
                <a:latin typeface="Impact" panose="020B0806030902050204" pitchFamily="34" charset="0"/>
              </a:defRPr>
            </a:lvl6pPr>
            <a:lvl7pPr marL="914400" fontAlgn="base">
              <a:spcBef>
                <a:spcPct val="0"/>
              </a:spcBef>
              <a:spcAft>
                <a:spcPct val="0"/>
              </a:spcAft>
              <a:defRPr sz="2800">
                <a:solidFill>
                  <a:srgbClr val="000066"/>
                </a:solidFill>
                <a:latin typeface="Impact" panose="020B0806030902050204" pitchFamily="34" charset="0"/>
              </a:defRPr>
            </a:lvl7pPr>
            <a:lvl8pPr marL="1371600" fontAlgn="base">
              <a:spcBef>
                <a:spcPct val="0"/>
              </a:spcBef>
              <a:spcAft>
                <a:spcPct val="0"/>
              </a:spcAft>
              <a:defRPr sz="2800">
                <a:solidFill>
                  <a:srgbClr val="000066"/>
                </a:solidFill>
                <a:latin typeface="Impact" panose="020B0806030902050204" pitchFamily="34" charset="0"/>
              </a:defRPr>
            </a:lvl8pPr>
            <a:lvl9pPr marL="1828800" fontAlgn="base">
              <a:spcBef>
                <a:spcPct val="0"/>
              </a:spcBef>
              <a:spcAft>
                <a:spcPct val="0"/>
              </a:spcAft>
              <a:defRPr sz="2800">
                <a:solidFill>
                  <a:srgbClr val="000066"/>
                </a:solidFill>
                <a:latin typeface="Impact" panose="020B0806030902050204" pitchFamily="34" charset="0"/>
              </a:defRPr>
            </a:lvl9pPr>
          </a:lstStyle>
          <a:p>
            <a:r>
              <a:rPr lang="en-US" altLang="en-US" sz="6600">
                <a:solidFill>
                  <a:schemeClr val="hlink"/>
                </a:solidFill>
                <a:latin typeface="Arial" panose="020B0604020202020204" pitchFamily="34" charset="0"/>
              </a:rPr>
              <a:t>2</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1141" name="Rectangle 37">
            <a:extLst>
              <a:ext uri="{FF2B5EF4-FFF2-40B4-BE49-F238E27FC236}">
                <a16:creationId xmlns:a16="http://schemas.microsoft.com/office/drawing/2014/main" id="{DB590ADB-75D6-4B2E-91B8-DCBD014CBADC}"/>
              </a:ext>
            </a:extLst>
          </p:cNvPr>
          <p:cNvSpPr>
            <a:spLocks noChangeArrowheads="1"/>
          </p:cNvSpPr>
          <p:nvPr/>
        </p:nvSpPr>
        <p:spPr bwMode="auto">
          <a:xfrm>
            <a:off x="6858000" y="1752600"/>
            <a:ext cx="685800" cy="4114800"/>
          </a:xfrm>
          <a:prstGeom prst="rect">
            <a:avLst/>
          </a:prstGeom>
          <a:solidFill>
            <a:srgbClr val="99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1142" name="Rectangle 38">
            <a:extLst>
              <a:ext uri="{FF2B5EF4-FFF2-40B4-BE49-F238E27FC236}">
                <a16:creationId xmlns:a16="http://schemas.microsoft.com/office/drawing/2014/main" id="{BC99A605-CDF7-4514-807E-A580897C75F4}"/>
              </a:ext>
            </a:extLst>
          </p:cNvPr>
          <p:cNvSpPr>
            <a:spLocks noChangeArrowheads="1"/>
          </p:cNvSpPr>
          <p:nvPr/>
        </p:nvSpPr>
        <p:spPr bwMode="auto">
          <a:xfrm>
            <a:off x="7010400" y="1752600"/>
            <a:ext cx="685800" cy="4114800"/>
          </a:xfrm>
          <a:prstGeom prst="rect">
            <a:avLst/>
          </a:prstGeom>
          <a:solidFill>
            <a:srgbClr val="99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1139" name="Rectangle 35">
            <a:extLst>
              <a:ext uri="{FF2B5EF4-FFF2-40B4-BE49-F238E27FC236}">
                <a16:creationId xmlns:a16="http://schemas.microsoft.com/office/drawing/2014/main" id="{11E45CD1-9E16-43E2-AC86-C5ABF5EC6503}"/>
              </a:ext>
            </a:extLst>
          </p:cNvPr>
          <p:cNvSpPr>
            <a:spLocks noChangeArrowheads="1"/>
          </p:cNvSpPr>
          <p:nvPr/>
        </p:nvSpPr>
        <p:spPr bwMode="auto">
          <a:xfrm>
            <a:off x="6553200" y="1752600"/>
            <a:ext cx="685800" cy="4114800"/>
          </a:xfrm>
          <a:prstGeom prst="rect">
            <a:avLst/>
          </a:prstGeom>
          <a:solidFill>
            <a:srgbClr val="99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1140" name="Rectangle 36">
            <a:extLst>
              <a:ext uri="{FF2B5EF4-FFF2-40B4-BE49-F238E27FC236}">
                <a16:creationId xmlns:a16="http://schemas.microsoft.com/office/drawing/2014/main" id="{13C59B97-F023-4E14-BCE5-3C2D1A1864FE}"/>
              </a:ext>
            </a:extLst>
          </p:cNvPr>
          <p:cNvSpPr>
            <a:spLocks noChangeArrowheads="1"/>
          </p:cNvSpPr>
          <p:nvPr/>
        </p:nvSpPr>
        <p:spPr bwMode="auto">
          <a:xfrm>
            <a:off x="6238875" y="5029200"/>
            <a:ext cx="16652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en-US" i="1">
                <a:solidFill>
                  <a:schemeClr val="tx1"/>
                </a:solidFill>
              </a:rPr>
              <a:t>Overexploitation</a:t>
            </a:r>
          </a:p>
        </p:txBody>
      </p:sp>
      <p:sp>
        <p:nvSpPr>
          <p:cNvPr id="431106" name="Rectangle 2">
            <a:extLst>
              <a:ext uri="{FF2B5EF4-FFF2-40B4-BE49-F238E27FC236}">
                <a16:creationId xmlns:a16="http://schemas.microsoft.com/office/drawing/2014/main" id="{5037478A-13EC-4AF1-B21C-CD15B18074D7}"/>
              </a:ext>
            </a:extLst>
          </p:cNvPr>
          <p:cNvSpPr>
            <a:spLocks noGrp="1" noChangeArrowheads="1"/>
          </p:cNvSpPr>
          <p:nvPr>
            <p:ph type="title"/>
          </p:nvPr>
        </p:nvSpPr>
        <p:spPr/>
        <p:txBody>
          <a:bodyPr/>
          <a:lstStyle/>
          <a:p>
            <a:r>
              <a:rPr lang="en-US" altLang="en-US"/>
              <a:t>The Malthusian Crisis</a:t>
            </a:r>
          </a:p>
        </p:txBody>
      </p:sp>
      <p:sp>
        <p:nvSpPr>
          <p:cNvPr id="431107" name="Freeform 3">
            <a:extLst>
              <a:ext uri="{FF2B5EF4-FFF2-40B4-BE49-F238E27FC236}">
                <a16:creationId xmlns:a16="http://schemas.microsoft.com/office/drawing/2014/main" id="{A957B7BB-ED90-4E81-89D2-5B3B73F908D0}"/>
              </a:ext>
            </a:extLst>
          </p:cNvPr>
          <p:cNvSpPr>
            <a:spLocks/>
          </p:cNvSpPr>
          <p:nvPr/>
        </p:nvSpPr>
        <p:spPr bwMode="auto">
          <a:xfrm>
            <a:off x="1600200" y="1524000"/>
            <a:ext cx="7010400" cy="4419600"/>
          </a:xfrm>
          <a:custGeom>
            <a:avLst/>
            <a:gdLst>
              <a:gd name="T0" fmla="*/ 0 w 2737"/>
              <a:gd name="T1" fmla="*/ 0 h 1345"/>
              <a:gd name="T2" fmla="*/ 0 w 2737"/>
              <a:gd name="T3" fmla="*/ 1344 h 1345"/>
              <a:gd name="T4" fmla="*/ 2736 w 2737"/>
              <a:gd name="T5" fmla="*/ 1344 h 1345"/>
            </a:gdLst>
            <a:ahLst/>
            <a:cxnLst>
              <a:cxn ang="0">
                <a:pos x="T0" y="T1"/>
              </a:cxn>
              <a:cxn ang="0">
                <a:pos x="T2" y="T3"/>
              </a:cxn>
              <a:cxn ang="0">
                <a:pos x="T4" y="T5"/>
              </a:cxn>
            </a:cxnLst>
            <a:rect l="0" t="0" r="r" b="b"/>
            <a:pathLst>
              <a:path w="2737" h="1345">
                <a:moveTo>
                  <a:pt x="0" y="0"/>
                </a:moveTo>
                <a:lnTo>
                  <a:pt x="0" y="1344"/>
                </a:lnTo>
                <a:lnTo>
                  <a:pt x="2736" y="1344"/>
                </a:lnTo>
              </a:path>
            </a:pathLst>
          </a:custGeom>
          <a:noFill/>
          <a:ln w="38100" cap="rnd" cmpd="sng">
            <a:solidFill>
              <a:srgbClr val="808080"/>
            </a:solidFill>
            <a:prstDash val="solid"/>
            <a:round/>
            <a:headEnd type="triangle" w="med" len="lg"/>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31143" name="Group 39">
            <a:extLst>
              <a:ext uri="{FF2B5EF4-FFF2-40B4-BE49-F238E27FC236}">
                <a16:creationId xmlns:a16="http://schemas.microsoft.com/office/drawing/2014/main" id="{A45B577C-771D-4FB6-814C-76460722A111}"/>
              </a:ext>
            </a:extLst>
          </p:cNvPr>
          <p:cNvGrpSpPr>
            <a:grpSpLocks/>
          </p:cNvGrpSpPr>
          <p:nvPr/>
        </p:nvGrpSpPr>
        <p:grpSpPr bwMode="auto">
          <a:xfrm>
            <a:off x="1846263" y="1951038"/>
            <a:ext cx="5175250" cy="3687762"/>
            <a:chOff x="1163" y="1229"/>
            <a:chExt cx="3260" cy="2323"/>
          </a:xfrm>
        </p:grpSpPr>
        <p:sp>
          <p:nvSpPr>
            <p:cNvPr id="431108" name="Arc 4">
              <a:extLst>
                <a:ext uri="{FF2B5EF4-FFF2-40B4-BE49-F238E27FC236}">
                  <a16:creationId xmlns:a16="http://schemas.microsoft.com/office/drawing/2014/main" id="{AC8D82E8-AF05-48C7-8DA6-171744ABA00D}"/>
                </a:ext>
              </a:extLst>
            </p:cNvPr>
            <p:cNvSpPr>
              <a:spLocks/>
            </p:cNvSpPr>
            <p:nvPr/>
          </p:nvSpPr>
          <p:spPr bwMode="auto">
            <a:xfrm>
              <a:off x="1163" y="1229"/>
              <a:ext cx="3260" cy="2323"/>
            </a:xfrm>
            <a:custGeom>
              <a:avLst/>
              <a:gdLst>
                <a:gd name="G0" fmla="+- 0 0 0"/>
                <a:gd name="G1" fmla="+- 0 0 0"/>
                <a:gd name="G2" fmla="+- 21600 0 0"/>
                <a:gd name="T0" fmla="*/ 21074 w 21074"/>
                <a:gd name="T1" fmla="*/ 4738 h 21598"/>
                <a:gd name="T2" fmla="*/ 275 w 21074"/>
                <a:gd name="T3" fmla="*/ 21598 h 21598"/>
                <a:gd name="T4" fmla="*/ 0 w 21074"/>
                <a:gd name="T5" fmla="*/ 0 h 21598"/>
              </a:gdLst>
              <a:ahLst/>
              <a:cxnLst>
                <a:cxn ang="0">
                  <a:pos x="T0" y="T1"/>
                </a:cxn>
                <a:cxn ang="0">
                  <a:pos x="T2" y="T3"/>
                </a:cxn>
                <a:cxn ang="0">
                  <a:pos x="T4" y="T5"/>
                </a:cxn>
              </a:cxnLst>
              <a:rect l="0" t="0" r="r" b="b"/>
              <a:pathLst>
                <a:path w="21074" h="21598" fill="none" extrusionOk="0">
                  <a:moveTo>
                    <a:pt x="21073" y="4737"/>
                  </a:moveTo>
                  <a:cubicBezTo>
                    <a:pt x="18880" y="14495"/>
                    <a:pt x="10275" y="21470"/>
                    <a:pt x="275" y="21598"/>
                  </a:cubicBezTo>
                </a:path>
                <a:path w="21074" h="21598" stroke="0" extrusionOk="0">
                  <a:moveTo>
                    <a:pt x="21073" y="4737"/>
                  </a:moveTo>
                  <a:cubicBezTo>
                    <a:pt x="18880" y="14495"/>
                    <a:pt x="10275" y="21470"/>
                    <a:pt x="275" y="21598"/>
                  </a:cubicBezTo>
                  <a:lnTo>
                    <a:pt x="0" y="0"/>
                  </a:lnTo>
                  <a:close/>
                </a:path>
              </a:pathLst>
            </a:custGeom>
            <a:noFill/>
            <a:ln w="38100" cap="rnd">
              <a:solidFill>
                <a:srgbClr val="FFFF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1111" name="Rectangle 7">
              <a:extLst>
                <a:ext uri="{FF2B5EF4-FFF2-40B4-BE49-F238E27FC236}">
                  <a16:creationId xmlns:a16="http://schemas.microsoft.com/office/drawing/2014/main" id="{51F2DD24-3110-40F9-8667-99EA13FB6D98}"/>
                </a:ext>
              </a:extLst>
            </p:cNvPr>
            <p:cNvSpPr>
              <a:spLocks noChangeArrowheads="1"/>
            </p:cNvSpPr>
            <p:nvPr/>
          </p:nvSpPr>
          <p:spPr bwMode="auto">
            <a:xfrm>
              <a:off x="2819" y="3216"/>
              <a:ext cx="79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en-US" sz="2000" i="1">
                  <a:solidFill>
                    <a:schemeClr val="tx1"/>
                  </a:solidFill>
                </a:rPr>
                <a:t>Population</a:t>
              </a:r>
            </a:p>
          </p:txBody>
        </p:sp>
      </p:grpSp>
      <p:grpSp>
        <p:nvGrpSpPr>
          <p:cNvPr id="431144" name="Group 40">
            <a:extLst>
              <a:ext uri="{FF2B5EF4-FFF2-40B4-BE49-F238E27FC236}">
                <a16:creationId xmlns:a16="http://schemas.microsoft.com/office/drawing/2014/main" id="{0127FC14-DD50-4FEE-BD08-503EFDAD0D01}"/>
              </a:ext>
            </a:extLst>
          </p:cNvPr>
          <p:cNvGrpSpPr>
            <a:grpSpLocks/>
          </p:cNvGrpSpPr>
          <p:nvPr/>
        </p:nvGrpSpPr>
        <p:grpSpPr bwMode="auto">
          <a:xfrm>
            <a:off x="1905000" y="3505200"/>
            <a:ext cx="6638925" cy="736600"/>
            <a:chOff x="1200" y="2208"/>
            <a:chExt cx="4182" cy="464"/>
          </a:xfrm>
        </p:grpSpPr>
        <p:sp>
          <p:nvSpPr>
            <p:cNvPr id="431109" name="Line 5">
              <a:extLst>
                <a:ext uri="{FF2B5EF4-FFF2-40B4-BE49-F238E27FC236}">
                  <a16:creationId xmlns:a16="http://schemas.microsoft.com/office/drawing/2014/main" id="{79285719-CE3C-4F9D-93D7-429FF060A957}"/>
                </a:ext>
              </a:extLst>
            </p:cNvPr>
            <p:cNvSpPr>
              <a:spLocks noChangeShapeType="1"/>
            </p:cNvSpPr>
            <p:nvPr/>
          </p:nvSpPr>
          <p:spPr bwMode="auto">
            <a:xfrm flipV="1">
              <a:off x="1200" y="2208"/>
              <a:ext cx="4182" cy="464"/>
            </a:xfrm>
            <a:prstGeom prst="line">
              <a:avLst/>
            </a:prstGeom>
            <a:noFill/>
            <a:ln w="4445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1112" name="Rectangle 8">
              <a:extLst>
                <a:ext uri="{FF2B5EF4-FFF2-40B4-BE49-F238E27FC236}">
                  <a16:creationId xmlns:a16="http://schemas.microsoft.com/office/drawing/2014/main" id="{7E8F6102-FA63-437F-94DC-3D3DA7AFC340}"/>
                </a:ext>
              </a:extLst>
            </p:cNvPr>
            <p:cNvSpPr>
              <a:spLocks noChangeArrowheads="1"/>
            </p:cNvSpPr>
            <p:nvPr/>
          </p:nvSpPr>
          <p:spPr bwMode="auto">
            <a:xfrm>
              <a:off x="1296" y="2294"/>
              <a:ext cx="787"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en-US" sz="2000" i="1">
                  <a:solidFill>
                    <a:schemeClr val="tx1"/>
                  </a:solidFill>
                </a:rPr>
                <a:t>Resources</a:t>
              </a:r>
            </a:p>
          </p:txBody>
        </p:sp>
      </p:grpSp>
      <p:grpSp>
        <p:nvGrpSpPr>
          <p:cNvPr id="431147" name="Group 43">
            <a:extLst>
              <a:ext uri="{FF2B5EF4-FFF2-40B4-BE49-F238E27FC236}">
                <a16:creationId xmlns:a16="http://schemas.microsoft.com/office/drawing/2014/main" id="{0EBC5E9A-2ABF-4BBF-BC4E-2C8B67F70CE7}"/>
              </a:ext>
            </a:extLst>
          </p:cNvPr>
          <p:cNvGrpSpPr>
            <a:grpSpLocks/>
          </p:cNvGrpSpPr>
          <p:nvPr/>
        </p:nvGrpSpPr>
        <p:grpSpPr bwMode="auto">
          <a:xfrm>
            <a:off x="2971800" y="2209800"/>
            <a:ext cx="5562600" cy="1744663"/>
            <a:chOff x="1872" y="1392"/>
            <a:chExt cx="3504" cy="1099"/>
          </a:xfrm>
        </p:grpSpPr>
        <p:sp>
          <p:nvSpPr>
            <p:cNvPr id="431110" name="Line 6">
              <a:extLst>
                <a:ext uri="{FF2B5EF4-FFF2-40B4-BE49-F238E27FC236}">
                  <a16:creationId xmlns:a16="http://schemas.microsoft.com/office/drawing/2014/main" id="{ECEAA9A8-EB94-49EC-99B0-2726551BC171}"/>
                </a:ext>
              </a:extLst>
            </p:cNvPr>
            <p:cNvSpPr>
              <a:spLocks noChangeShapeType="1"/>
            </p:cNvSpPr>
            <p:nvPr/>
          </p:nvSpPr>
          <p:spPr bwMode="auto">
            <a:xfrm flipV="1">
              <a:off x="2784" y="1920"/>
              <a:ext cx="2592" cy="571"/>
            </a:xfrm>
            <a:prstGeom prst="line">
              <a:avLst/>
            </a:prstGeom>
            <a:noFill/>
            <a:ln w="38100">
              <a:solidFill>
                <a:srgbClr val="FF0000"/>
              </a:solidFill>
              <a:prstDash val="lg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1117" name="Rectangle 13">
              <a:extLst>
                <a:ext uri="{FF2B5EF4-FFF2-40B4-BE49-F238E27FC236}">
                  <a16:creationId xmlns:a16="http://schemas.microsoft.com/office/drawing/2014/main" id="{EEC678FE-4666-489B-82F6-4275182FE26C}"/>
                </a:ext>
              </a:extLst>
            </p:cNvPr>
            <p:cNvSpPr>
              <a:spLocks noChangeArrowheads="1"/>
            </p:cNvSpPr>
            <p:nvPr/>
          </p:nvSpPr>
          <p:spPr bwMode="auto">
            <a:xfrm>
              <a:off x="1872" y="1392"/>
              <a:ext cx="154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en-US" i="1">
                  <a:solidFill>
                    <a:schemeClr val="tx1"/>
                  </a:solidFill>
                </a:rPr>
                <a:t>Technological Innovation</a:t>
              </a:r>
            </a:p>
          </p:txBody>
        </p:sp>
        <p:sp>
          <p:nvSpPr>
            <p:cNvPr id="431118" name="Line 14">
              <a:extLst>
                <a:ext uri="{FF2B5EF4-FFF2-40B4-BE49-F238E27FC236}">
                  <a16:creationId xmlns:a16="http://schemas.microsoft.com/office/drawing/2014/main" id="{CD1E3517-DAC2-450F-82F4-962BD8998F67}"/>
                </a:ext>
              </a:extLst>
            </p:cNvPr>
            <p:cNvSpPr>
              <a:spLocks noChangeShapeType="1"/>
            </p:cNvSpPr>
            <p:nvPr/>
          </p:nvSpPr>
          <p:spPr bwMode="auto">
            <a:xfrm flipH="1">
              <a:off x="2784" y="1632"/>
              <a:ext cx="96" cy="822"/>
            </a:xfrm>
            <a:prstGeom prst="line">
              <a:avLst/>
            </a:prstGeom>
            <a:noFill/>
            <a:ln w="25400">
              <a:solidFill>
                <a:srgbClr val="80808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31119" name="Rectangle 15">
            <a:extLst>
              <a:ext uri="{FF2B5EF4-FFF2-40B4-BE49-F238E27FC236}">
                <a16:creationId xmlns:a16="http://schemas.microsoft.com/office/drawing/2014/main" id="{2483BC87-EE4C-4B4A-B413-9F65A57AB0E7}"/>
              </a:ext>
            </a:extLst>
          </p:cNvPr>
          <p:cNvSpPr>
            <a:spLocks noChangeArrowheads="1"/>
          </p:cNvSpPr>
          <p:nvPr/>
        </p:nvSpPr>
        <p:spPr bwMode="auto">
          <a:xfrm>
            <a:off x="7661275" y="5957888"/>
            <a:ext cx="6223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en-US">
                <a:solidFill>
                  <a:schemeClr val="tx1"/>
                </a:solidFill>
              </a:rPr>
              <a:t>Time</a:t>
            </a:r>
          </a:p>
        </p:txBody>
      </p:sp>
      <p:grpSp>
        <p:nvGrpSpPr>
          <p:cNvPr id="431149" name="Group 45">
            <a:extLst>
              <a:ext uri="{FF2B5EF4-FFF2-40B4-BE49-F238E27FC236}">
                <a16:creationId xmlns:a16="http://schemas.microsoft.com/office/drawing/2014/main" id="{AA403E40-22AC-45E6-BC64-3CB4F6956BF0}"/>
              </a:ext>
            </a:extLst>
          </p:cNvPr>
          <p:cNvGrpSpPr>
            <a:grpSpLocks/>
          </p:cNvGrpSpPr>
          <p:nvPr/>
        </p:nvGrpSpPr>
        <p:grpSpPr bwMode="auto">
          <a:xfrm>
            <a:off x="4800600" y="2209800"/>
            <a:ext cx="3657600" cy="1446213"/>
            <a:chOff x="3024" y="1392"/>
            <a:chExt cx="2304" cy="911"/>
          </a:xfrm>
        </p:grpSpPr>
        <p:sp>
          <p:nvSpPr>
            <p:cNvPr id="431120" name="Line 16">
              <a:extLst>
                <a:ext uri="{FF2B5EF4-FFF2-40B4-BE49-F238E27FC236}">
                  <a16:creationId xmlns:a16="http://schemas.microsoft.com/office/drawing/2014/main" id="{F6FED1AC-95BE-4B33-984C-B9614FF79A28}"/>
                </a:ext>
              </a:extLst>
            </p:cNvPr>
            <p:cNvSpPr>
              <a:spLocks noChangeShapeType="1"/>
            </p:cNvSpPr>
            <p:nvPr/>
          </p:nvSpPr>
          <p:spPr bwMode="auto">
            <a:xfrm flipV="1">
              <a:off x="3504" y="1392"/>
              <a:ext cx="1824" cy="911"/>
            </a:xfrm>
            <a:prstGeom prst="line">
              <a:avLst/>
            </a:prstGeom>
            <a:noFill/>
            <a:ln w="38100">
              <a:solidFill>
                <a:srgbClr val="FF0000"/>
              </a:solidFill>
              <a:prstDash val="lg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1123" name="Line 19">
              <a:extLst>
                <a:ext uri="{FF2B5EF4-FFF2-40B4-BE49-F238E27FC236}">
                  <a16:creationId xmlns:a16="http://schemas.microsoft.com/office/drawing/2014/main" id="{9E708C34-9C9B-4CDF-B370-DDDD15E32F2B}"/>
                </a:ext>
              </a:extLst>
            </p:cNvPr>
            <p:cNvSpPr>
              <a:spLocks noChangeShapeType="1"/>
            </p:cNvSpPr>
            <p:nvPr/>
          </p:nvSpPr>
          <p:spPr bwMode="auto">
            <a:xfrm>
              <a:off x="3024" y="1632"/>
              <a:ext cx="464" cy="666"/>
            </a:xfrm>
            <a:prstGeom prst="line">
              <a:avLst/>
            </a:prstGeom>
            <a:noFill/>
            <a:ln w="25400">
              <a:solidFill>
                <a:srgbClr val="80808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31124" name="Rectangle 20">
            <a:extLst>
              <a:ext uri="{FF2B5EF4-FFF2-40B4-BE49-F238E27FC236}">
                <a16:creationId xmlns:a16="http://schemas.microsoft.com/office/drawing/2014/main" id="{46089D44-4F33-4276-BE11-44B75EF8A6B1}"/>
              </a:ext>
            </a:extLst>
          </p:cNvPr>
          <p:cNvSpPr>
            <a:spLocks noChangeArrowheads="1"/>
          </p:cNvSpPr>
          <p:nvPr/>
        </p:nvSpPr>
        <p:spPr bwMode="auto">
          <a:xfrm>
            <a:off x="0" y="152400"/>
            <a:ext cx="838200" cy="110490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nchor="ctr"/>
          <a:lstStyle>
            <a:lvl1pPr>
              <a:defRPr sz="2800">
                <a:solidFill>
                  <a:srgbClr val="000066"/>
                </a:solidFill>
                <a:latin typeface="Impact" panose="020B0806030902050204" pitchFamily="34" charset="0"/>
              </a:defRPr>
            </a:lvl1pPr>
            <a:lvl2pPr>
              <a:defRPr sz="2800">
                <a:solidFill>
                  <a:srgbClr val="000066"/>
                </a:solidFill>
                <a:latin typeface="Impact" panose="020B0806030902050204" pitchFamily="34" charset="0"/>
              </a:defRPr>
            </a:lvl2pPr>
            <a:lvl3pPr>
              <a:defRPr sz="2800">
                <a:solidFill>
                  <a:srgbClr val="000066"/>
                </a:solidFill>
                <a:latin typeface="Impact" panose="020B0806030902050204" pitchFamily="34" charset="0"/>
              </a:defRPr>
            </a:lvl3pPr>
            <a:lvl4pPr>
              <a:defRPr sz="2800">
                <a:solidFill>
                  <a:srgbClr val="000066"/>
                </a:solidFill>
                <a:latin typeface="Impact" panose="020B0806030902050204" pitchFamily="34" charset="0"/>
              </a:defRPr>
            </a:lvl4pPr>
            <a:lvl5pPr>
              <a:defRPr sz="2800">
                <a:solidFill>
                  <a:srgbClr val="000066"/>
                </a:solidFill>
                <a:latin typeface="Impact" panose="020B0806030902050204" pitchFamily="34" charset="0"/>
              </a:defRPr>
            </a:lvl5pPr>
            <a:lvl6pPr marL="457200" fontAlgn="base">
              <a:spcBef>
                <a:spcPct val="0"/>
              </a:spcBef>
              <a:spcAft>
                <a:spcPct val="0"/>
              </a:spcAft>
              <a:defRPr sz="2800">
                <a:solidFill>
                  <a:srgbClr val="000066"/>
                </a:solidFill>
                <a:latin typeface="Impact" panose="020B0806030902050204" pitchFamily="34" charset="0"/>
              </a:defRPr>
            </a:lvl6pPr>
            <a:lvl7pPr marL="914400" fontAlgn="base">
              <a:spcBef>
                <a:spcPct val="0"/>
              </a:spcBef>
              <a:spcAft>
                <a:spcPct val="0"/>
              </a:spcAft>
              <a:defRPr sz="2800">
                <a:solidFill>
                  <a:srgbClr val="000066"/>
                </a:solidFill>
                <a:latin typeface="Impact" panose="020B0806030902050204" pitchFamily="34" charset="0"/>
              </a:defRPr>
            </a:lvl7pPr>
            <a:lvl8pPr marL="1371600" fontAlgn="base">
              <a:spcBef>
                <a:spcPct val="0"/>
              </a:spcBef>
              <a:spcAft>
                <a:spcPct val="0"/>
              </a:spcAft>
              <a:defRPr sz="2800">
                <a:solidFill>
                  <a:srgbClr val="000066"/>
                </a:solidFill>
                <a:latin typeface="Impact" panose="020B0806030902050204" pitchFamily="34" charset="0"/>
              </a:defRPr>
            </a:lvl8pPr>
            <a:lvl9pPr marL="1828800" fontAlgn="base">
              <a:spcBef>
                <a:spcPct val="0"/>
              </a:spcBef>
              <a:spcAft>
                <a:spcPct val="0"/>
              </a:spcAft>
              <a:defRPr sz="2800">
                <a:solidFill>
                  <a:srgbClr val="000066"/>
                </a:solidFill>
                <a:latin typeface="Impact" panose="020B0806030902050204" pitchFamily="34" charset="0"/>
              </a:defRPr>
            </a:lvl9pPr>
          </a:lstStyle>
          <a:p>
            <a:r>
              <a:rPr lang="en-US" altLang="en-US" sz="6600">
                <a:solidFill>
                  <a:schemeClr val="hlink"/>
                </a:solidFill>
                <a:latin typeface="Arial" panose="020B0604020202020204" pitchFamily="34" charset="0"/>
              </a:rPr>
              <a:t>2</a:t>
            </a:r>
          </a:p>
        </p:txBody>
      </p:sp>
      <p:sp>
        <p:nvSpPr>
          <p:cNvPr id="431125" name="Rectangle 21">
            <a:extLst>
              <a:ext uri="{FF2B5EF4-FFF2-40B4-BE49-F238E27FC236}">
                <a16:creationId xmlns:a16="http://schemas.microsoft.com/office/drawing/2014/main" id="{FD54E07C-B5E5-41D7-8436-D125D553FD1C}"/>
              </a:ext>
            </a:extLst>
          </p:cNvPr>
          <p:cNvSpPr>
            <a:spLocks noChangeArrowheads="1"/>
          </p:cNvSpPr>
          <p:nvPr/>
        </p:nvSpPr>
        <p:spPr bwMode="auto">
          <a:xfrm>
            <a:off x="655638" y="2057400"/>
            <a:ext cx="9445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en-US">
                <a:solidFill>
                  <a:schemeClr val="tx1"/>
                </a:solidFill>
              </a:rPr>
              <a:t>Quantity</a:t>
            </a:r>
          </a:p>
        </p:txBody>
      </p:sp>
      <p:grpSp>
        <p:nvGrpSpPr>
          <p:cNvPr id="431148" name="Group 44">
            <a:extLst>
              <a:ext uri="{FF2B5EF4-FFF2-40B4-BE49-F238E27FC236}">
                <a16:creationId xmlns:a16="http://schemas.microsoft.com/office/drawing/2014/main" id="{4A351CA9-E2B7-469D-A28B-2D4512254FA1}"/>
              </a:ext>
            </a:extLst>
          </p:cNvPr>
          <p:cNvGrpSpPr>
            <a:grpSpLocks/>
          </p:cNvGrpSpPr>
          <p:nvPr/>
        </p:nvGrpSpPr>
        <p:grpSpPr bwMode="auto">
          <a:xfrm>
            <a:off x="6732588" y="2025650"/>
            <a:ext cx="811212" cy="2012950"/>
            <a:chOff x="4241" y="1276"/>
            <a:chExt cx="511" cy="1268"/>
          </a:xfrm>
        </p:grpSpPr>
        <p:sp>
          <p:nvSpPr>
            <p:cNvPr id="431116" name="Rectangle 12">
              <a:extLst>
                <a:ext uri="{FF2B5EF4-FFF2-40B4-BE49-F238E27FC236}">
                  <a16:creationId xmlns:a16="http://schemas.microsoft.com/office/drawing/2014/main" id="{C8F1EF58-5E33-4ABA-8422-4B0D02B53BEC}"/>
                </a:ext>
              </a:extLst>
            </p:cNvPr>
            <p:cNvSpPr>
              <a:spLocks noChangeArrowheads="1"/>
            </p:cNvSpPr>
            <p:nvPr/>
          </p:nvSpPr>
          <p:spPr bwMode="auto">
            <a:xfrm>
              <a:off x="4241" y="1276"/>
              <a:ext cx="22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en-US" sz="1600" b="0" i="1">
                  <a:solidFill>
                    <a:schemeClr val="tx1"/>
                  </a:solidFill>
                  <a:latin typeface="Arial" panose="020B0604020202020204" pitchFamily="34" charset="0"/>
                </a:rPr>
                <a:t>t2</a:t>
              </a:r>
            </a:p>
          </p:txBody>
        </p:sp>
        <p:sp>
          <p:nvSpPr>
            <p:cNvPr id="431135" name="Line 31">
              <a:extLst>
                <a:ext uri="{FF2B5EF4-FFF2-40B4-BE49-F238E27FC236}">
                  <a16:creationId xmlns:a16="http://schemas.microsoft.com/office/drawing/2014/main" id="{BD9A5D83-48F2-46D9-985E-7C2D1E6A0A62}"/>
                </a:ext>
              </a:extLst>
            </p:cNvPr>
            <p:cNvSpPr>
              <a:spLocks noChangeShapeType="1"/>
            </p:cNvSpPr>
            <p:nvPr/>
          </p:nvSpPr>
          <p:spPr bwMode="auto">
            <a:xfrm flipV="1">
              <a:off x="4416" y="1392"/>
              <a:ext cx="96" cy="336"/>
            </a:xfrm>
            <a:prstGeom prst="line">
              <a:avLst/>
            </a:prstGeom>
            <a:noFill/>
            <a:ln w="38100">
              <a:solidFill>
                <a:srgbClr val="FFFF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137" name="Line 33">
              <a:extLst>
                <a:ext uri="{FF2B5EF4-FFF2-40B4-BE49-F238E27FC236}">
                  <a16:creationId xmlns:a16="http://schemas.microsoft.com/office/drawing/2014/main" id="{22E121A6-1652-4DC6-9A89-7E66A1E4F6D0}"/>
                </a:ext>
              </a:extLst>
            </p:cNvPr>
            <p:cNvSpPr>
              <a:spLocks noChangeShapeType="1"/>
            </p:cNvSpPr>
            <p:nvPr/>
          </p:nvSpPr>
          <p:spPr bwMode="auto">
            <a:xfrm>
              <a:off x="4512" y="1488"/>
              <a:ext cx="240" cy="1056"/>
            </a:xfrm>
            <a:prstGeom prst="line">
              <a:avLst/>
            </a:prstGeom>
            <a:noFill/>
            <a:ln w="38100">
              <a:solidFill>
                <a:srgbClr val="FFFF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114" name="Oval 10">
              <a:extLst>
                <a:ext uri="{FF2B5EF4-FFF2-40B4-BE49-F238E27FC236}">
                  <a16:creationId xmlns:a16="http://schemas.microsoft.com/office/drawing/2014/main" id="{114175F4-7090-42A0-BEB9-C55BF5591E20}"/>
                </a:ext>
              </a:extLst>
            </p:cNvPr>
            <p:cNvSpPr>
              <a:spLocks noChangeArrowheads="1"/>
            </p:cNvSpPr>
            <p:nvPr/>
          </p:nvSpPr>
          <p:spPr bwMode="auto">
            <a:xfrm>
              <a:off x="4416" y="1394"/>
              <a:ext cx="142" cy="142"/>
            </a:xfrm>
            <a:prstGeom prst="ellipse">
              <a:avLst/>
            </a:prstGeom>
            <a:solidFill>
              <a:srgbClr val="FF9900"/>
            </a:solidFill>
            <a:ln w="25400">
              <a:solidFill>
                <a:srgbClr val="FF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31151" name="Group 47">
            <a:extLst>
              <a:ext uri="{FF2B5EF4-FFF2-40B4-BE49-F238E27FC236}">
                <a16:creationId xmlns:a16="http://schemas.microsoft.com/office/drawing/2014/main" id="{3E068E73-B107-43B4-B8ED-7007F85C1C93}"/>
              </a:ext>
            </a:extLst>
          </p:cNvPr>
          <p:cNvGrpSpPr>
            <a:grpSpLocks/>
          </p:cNvGrpSpPr>
          <p:nvPr/>
        </p:nvGrpSpPr>
        <p:grpSpPr bwMode="auto">
          <a:xfrm>
            <a:off x="6884988" y="1492250"/>
            <a:ext cx="811212" cy="2012950"/>
            <a:chOff x="4337" y="940"/>
            <a:chExt cx="511" cy="1268"/>
          </a:xfrm>
        </p:grpSpPr>
        <p:grpSp>
          <p:nvGrpSpPr>
            <p:cNvPr id="431150" name="Group 46">
              <a:extLst>
                <a:ext uri="{FF2B5EF4-FFF2-40B4-BE49-F238E27FC236}">
                  <a16:creationId xmlns:a16="http://schemas.microsoft.com/office/drawing/2014/main" id="{A74E569A-6610-4834-ACEB-64B9258AD58A}"/>
                </a:ext>
              </a:extLst>
            </p:cNvPr>
            <p:cNvGrpSpPr>
              <a:grpSpLocks/>
            </p:cNvGrpSpPr>
            <p:nvPr/>
          </p:nvGrpSpPr>
          <p:grpSpPr bwMode="auto">
            <a:xfrm>
              <a:off x="4337" y="940"/>
              <a:ext cx="511" cy="1268"/>
              <a:chOff x="4337" y="940"/>
              <a:chExt cx="511" cy="1268"/>
            </a:xfrm>
          </p:grpSpPr>
          <p:sp>
            <p:nvSpPr>
              <p:cNvPr id="431122" name="Rectangle 18">
                <a:extLst>
                  <a:ext uri="{FF2B5EF4-FFF2-40B4-BE49-F238E27FC236}">
                    <a16:creationId xmlns:a16="http://schemas.microsoft.com/office/drawing/2014/main" id="{976DC07D-AED1-44E2-A196-37B281CB55E3}"/>
                  </a:ext>
                </a:extLst>
              </p:cNvPr>
              <p:cNvSpPr>
                <a:spLocks noChangeArrowheads="1"/>
              </p:cNvSpPr>
              <p:nvPr/>
            </p:nvSpPr>
            <p:spPr bwMode="auto">
              <a:xfrm>
                <a:off x="4337" y="940"/>
                <a:ext cx="22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en-US" sz="1600" b="0" i="1">
                    <a:solidFill>
                      <a:schemeClr val="tx1"/>
                    </a:solidFill>
                    <a:latin typeface="Arial" panose="020B0604020202020204" pitchFamily="34" charset="0"/>
                  </a:rPr>
                  <a:t>t3</a:t>
                </a:r>
              </a:p>
            </p:txBody>
          </p:sp>
          <p:sp>
            <p:nvSpPr>
              <p:cNvPr id="431136" name="Line 32">
                <a:extLst>
                  <a:ext uri="{FF2B5EF4-FFF2-40B4-BE49-F238E27FC236}">
                    <a16:creationId xmlns:a16="http://schemas.microsoft.com/office/drawing/2014/main" id="{E1161B14-98E2-45A1-9044-731D746E2C16}"/>
                  </a:ext>
                </a:extLst>
              </p:cNvPr>
              <p:cNvSpPr>
                <a:spLocks noChangeShapeType="1"/>
              </p:cNvSpPr>
              <p:nvPr/>
            </p:nvSpPr>
            <p:spPr bwMode="auto">
              <a:xfrm flipV="1">
                <a:off x="4512" y="1056"/>
                <a:ext cx="96" cy="336"/>
              </a:xfrm>
              <a:prstGeom prst="line">
                <a:avLst/>
              </a:prstGeom>
              <a:noFill/>
              <a:ln w="38100">
                <a:solidFill>
                  <a:srgbClr val="FFFF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138" name="Line 34">
                <a:extLst>
                  <a:ext uri="{FF2B5EF4-FFF2-40B4-BE49-F238E27FC236}">
                    <a16:creationId xmlns:a16="http://schemas.microsoft.com/office/drawing/2014/main" id="{FED989AE-4B3C-459E-BA7C-D0759B8DAB9B}"/>
                  </a:ext>
                </a:extLst>
              </p:cNvPr>
              <p:cNvSpPr>
                <a:spLocks noChangeShapeType="1"/>
              </p:cNvSpPr>
              <p:nvPr/>
            </p:nvSpPr>
            <p:spPr bwMode="auto">
              <a:xfrm>
                <a:off x="4608" y="1152"/>
                <a:ext cx="240" cy="1056"/>
              </a:xfrm>
              <a:prstGeom prst="line">
                <a:avLst/>
              </a:prstGeom>
              <a:noFill/>
              <a:ln w="38100">
                <a:solidFill>
                  <a:srgbClr val="FFFF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31121" name="Oval 17">
              <a:extLst>
                <a:ext uri="{FF2B5EF4-FFF2-40B4-BE49-F238E27FC236}">
                  <a16:creationId xmlns:a16="http://schemas.microsoft.com/office/drawing/2014/main" id="{10316C25-F33A-4B4B-8626-686C00CE27F1}"/>
                </a:ext>
              </a:extLst>
            </p:cNvPr>
            <p:cNvSpPr>
              <a:spLocks noChangeArrowheads="1"/>
            </p:cNvSpPr>
            <p:nvPr/>
          </p:nvSpPr>
          <p:spPr bwMode="auto">
            <a:xfrm>
              <a:off x="4514" y="1058"/>
              <a:ext cx="142" cy="142"/>
            </a:xfrm>
            <a:prstGeom prst="ellipse">
              <a:avLst/>
            </a:prstGeom>
            <a:solidFill>
              <a:srgbClr val="FF9900"/>
            </a:solidFill>
            <a:ln w="25400">
              <a:solidFill>
                <a:srgbClr val="FF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31145" name="Group 41">
            <a:extLst>
              <a:ext uri="{FF2B5EF4-FFF2-40B4-BE49-F238E27FC236}">
                <a16:creationId xmlns:a16="http://schemas.microsoft.com/office/drawing/2014/main" id="{87E0D753-4262-448D-95F2-E8622E17C1D1}"/>
              </a:ext>
            </a:extLst>
          </p:cNvPr>
          <p:cNvGrpSpPr>
            <a:grpSpLocks/>
          </p:cNvGrpSpPr>
          <p:nvPr/>
        </p:nvGrpSpPr>
        <p:grpSpPr bwMode="auto">
          <a:xfrm>
            <a:off x="6607175" y="2514600"/>
            <a:ext cx="735013" cy="1676400"/>
            <a:chOff x="4145" y="1584"/>
            <a:chExt cx="463" cy="1056"/>
          </a:xfrm>
        </p:grpSpPr>
        <p:sp>
          <p:nvSpPr>
            <p:cNvPr id="431115" name="Rectangle 11">
              <a:extLst>
                <a:ext uri="{FF2B5EF4-FFF2-40B4-BE49-F238E27FC236}">
                  <a16:creationId xmlns:a16="http://schemas.microsoft.com/office/drawing/2014/main" id="{98FB8D9C-7D58-4BC8-B46A-4AD0F7A5CAB8}"/>
                </a:ext>
              </a:extLst>
            </p:cNvPr>
            <p:cNvSpPr>
              <a:spLocks noChangeArrowheads="1"/>
            </p:cNvSpPr>
            <p:nvPr/>
          </p:nvSpPr>
          <p:spPr bwMode="auto">
            <a:xfrm>
              <a:off x="4145" y="1584"/>
              <a:ext cx="22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en-US" sz="1600" b="0" i="1">
                  <a:solidFill>
                    <a:schemeClr val="tx1"/>
                  </a:solidFill>
                  <a:latin typeface="Arial" panose="020B0604020202020204" pitchFamily="34" charset="0"/>
                </a:rPr>
                <a:t>t1</a:t>
              </a:r>
            </a:p>
          </p:txBody>
        </p:sp>
        <p:sp>
          <p:nvSpPr>
            <p:cNvPr id="431134" name="Line 30">
              <a:extLst>
                <a:ext uri="{FF2B5EF4-FFF2-40B4-BE49-F238E27FC236}">
                  <a16:creationId xmlns:a16="http://schemas.microsoft.com/office/drawing/2014/main" id="{9CB9FD5A-B967-4697-A784-48EFFE4CE7E1}"/>
                </a:ext>
              </a:extLst>
            </p:cNvPr>
            <p:cNvSpPr>
              <a:spLocks noChangeShapeType="1"/>
            </p:cNvSpPr>
            <p:nvPr/>
          </p:nvSpPr>
          <p:spPr bwMode="auto">
            <a:xfrm>
              <a:off x="4416" y="1728"/>
              <a:ext cx="192" cy="912"/>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113" name="Oval 9">
              <a:extLst>
                <a:ext uri="{FF2B5EF4-FFF2-40B4-BE49-F238E27FC236}">
                  <a16:creationId xmlns:a16="http://schemas.microsoft.com/office/drawing/2014/main" id="{F4BD2C5B-5E81-4B4C-9F54-DED633B643E8}"/>
                </a:ext>
              </a:extLst>
            </p:cNvPr>
            <p:cNvSpPr>
              <a:spLocks noChangeArrowheads="1"/>
            </p:cNvSpPr>
            <p:nvPr/>
          </p:nvSpPr>
          <p:spPr bwMode="auto">
            <a:xfrm>
              <a:off x="4320" y="1680"/>
              <a:ext cx="142" cy="142"/>
            </a:xfrm>
            <a:prstGeom prst="ellipse">
              <a:avLst/>
            </a:prstGeom>
            <a:solidFill>
              <a:srgbClr val="FF9900"/>
            </a:solidFill>
            <a:ln w="25400">
              <a:solidFill>
                <a:srgbClr val="FF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nodeType="clickEffect">
                                  <p:stCondLst>
                                    <p:cond delay="0"/>
                                  </p:stCondLst>
                                  <p:childTnLst>
                                    <p:set>
                                      <p:cBhvr>
                                        <p:cTn id="6" dur="1" fill="hold">
                                          <p:stCondLst>
                                            <p:cond delay="0"/>
                                          </p:stCondLst>
                                        </p:cTn>
                                        <p:tgtEl>
                                          <p:spTgt spid="431143"/>
                                        </p:tgtEl>
                                        <p:attrNameLst>
                                          <p:attrName>style.visibility</p:attrName>
                                        </p:attrNameLst>
                                      </p:cBhvr>
                                      <p:to>
                                        <p:strVal val="visible"/>
                                      </p:to>
                                    </p:set>
                                    <p:anim calcmode="lin" valueType="num">
                                      <p:cBhvr additive="base">
                                        <p:cTn id="7" dur="500" fill="hold"/>
                                        <p:tgtEl>
                                          <p:spTgt spid="431143"/>
                                        </p:tgtEl>
                                        <p:attrNameLst>
                                          <p:attrName>ppt_x</p:attrName>
                                        </p:attrNameLst>
                                      </p:cBhvr>
                                      <p:tavLst>
                                        <p:tav tm="0">
                                          <p:val>
                                            <p:strVal val="#ppt_x"/>
                                          </p:val>
                                        </p:tav>
                                        <p:tav tm="100000">
                                          <p:val>
                                            <p:strVal val="#ppt_x"/>
                                          </p:val>
                                        </p:tav>
                                      </p:tavLst>
                                    </p:anim>
                                    <p:anim calcmode="lin" valueType="num">
                                      <p:cBhvr additive="base">
                                        <p:cTn id="8" dur="500" fill="hold"/>
                                        <p:tgtEl>
                                          <p:spTgt spid="431143"/>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nodeType="clickEffect">
                                  <p:stCondLst>
                                    <p:cond delay="0"/>
                                  </p:stCondLst>
                                  <p:childTnLst>
                                    <p:set>
                                      <p:cBhvr>
                                        <p:cTn id="12" dur="1" fill="hold">
                                          <p:stCondLst>
                                            <p:cond delay="0"/>
                                          </p:stCondLst>
                                        </p:cTn>
                                        <p:tgtEl>
                                          <p:spTgt spid="431144"/>
                                        </p:tgtEl>
                                        <p:attrNameLst>
                                          <p:attrName>style.visibility</p:attrName>
                                        </p:attrNameLst>
                                      </p:cBhvr>
                                      <p:to>
                                        <p:strVal val="visible"/>
                                      </p:to>
                                    </p:set>
                                    <p:anim calcmode="lin" valueType="num">
                                      <p:cBhvr additive="base">
                                        <p:cTn id="13" dur="500" fill="hold"/>
                                        <p:tgtEl>
                                          <p:spTgt spid="431144"/>
                                        </p:tgtEl>
                                        <p:attrNameLst>
                                          <p:attrName>ppt_x</p:attrName>
                                        </p:attrNameLst>
                                      </p:cBhvr>
                                      <p:tavLst>
                                        <p:tav tm="0">
                                          <p:val>
                                            <p:strVal val="#ppt_x"/>
                                          </p:val>
                                        </p:tav>
                                        <p:tav tm="100000">
                                          <p:val>
                                            <p:strVal val="#ppt_x"/>
                                          </p:val>
                                        </p:tav>
                                      </p:tavLst>
                                    </p:anim>
                                    <p:anim calcmode="lin" valueType="num">
                                      <p:cBhvr additive="base">
                                        <p:cTn id="14" dur="500" fill="hold"/>
                                        <p:tgtEl>
                                          <p:spTgt spid="431144"/>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 fill="hold" nodeType="clickEffect">
                                  <p:stCondLst>
                                    <p:cond delay="0"/>
                                  </p:stCondLst>
                                  <p:childTnLst>
                                    <p:set>
                                      <p:cBhvr>
                                        <p:cTn id="18" dur="1" fill="hold">
                                          <p:stCondLst>
                                            <p:cond delay="0"/>
                                          </p:stCondLst>
                                        </p:cTn>
                                        <p:tgtEl>
                                          <p:spTgt spid="431145"/>
                                        </p:tgtEl>
                                        <p:attrNameLst>
                                          <p:attrName>style.visibility</p:attrName>
                                        </p:attrNameLst>
                                      </p:cBhvr>
                                      <p:to>
                                        <p:strVal val="visible"/>
                                      </p:to>
                                    </p:set>
                                    <p:anim calcmode="lin" valueType="num">
                                      <p:cBhvr additive="base">
                                        <p:cTn id="19" dur="500" fill="hold"/>
                                        <p:tgtEl>
                                          <p:spTgt spid="431145"/>
                                        </p:tgtEl>
                                        <p:attrNameLst>
                                          <p:attrName>ppt_x</p:attrName>
                                        </p:attrNameLst>
                                      </p:cBhvr>
                                      <p:tavLst>
                                        <p:tav tm="0">
                                          <p:val>
                                            <p:strVal val="#ppt_x"/>
                                          </p:val>
                                        </p:tav>
                                        <p:tav tm="100000">
                                          <p:val>
                                            <p:strVal val="#ppt_x"/>
                                          </p:val>
                                        </p:tav>
                                      </p:tavLst>
                                    </p:anim>
                                    <p:anim calcmode="lin" valueType="num">
                                      <p:cBhvr additive="base">
                                        <p:cTn id="20" dur="500" fill="hold"/>
                                        <p:tgtEl>
                                          <p:spTgt spid="431145"/>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31140"/>
                                        </p:tgtEl>
                                        <p:attrNameLst>
                                          <p:attrName>style.visibility</p:attrName>
                                        </p:attrNameLst>
                                      </p:cBhvr>
                                      <p:to>
                                        <p:strVal val="visible"/>
                                      </p:to>
                                    </p:set>
                                    <p:anim calcmode="lin" valueType="num">
                                      <p:cBhvr additive="base">
                                        <p:cTn id="25" dur="500" fill="hold"/>
                                        <p:tgtEl>
                                          <p:spTgt spid="431140"/>
                                        </p:tgtEl>
                                        <p:attrNameLst>
                                          <p:attrName>ppt_x</p:attrName>
                                        </p:attrNameLst>
                                      </p:cBhvr>
                                      <p:tavLst>
                                        <p:tav tm="0">
                                          <p:val>
                                            <p:strVal val="#ppt_x"/>
                                          </p:val>
                                        </p:tav>
                                        <p:tav tm="100000">
                                          <p:val>
                                            <p:strVal val="#ppt_x"/>
                                          </p:val>
                                        </p:tav>
                                      </p:tavLst>
                                    </p:anim>
                                    <p:anim calcmode="lin" valueType="num">
                                      <p:cBhvr additive="base">
                                        <p:cTn id="26" dur="500" fill="hold"/>
                                        <p:tgtEl>
                                          <p:spTgt spid="431140"/>
                                        </p:tgtEl>
                                        <p:attrNameLst>
                                          <p:attrName>ppt_y</p:attrName>
                                        </p:attrNameLst>
                                      </p:cBhvr>
                                      <p:tavLst>
                                        <p:tav tm="0">
                                          <p:val>
                                            <p:strVal val="1+#ppt_h/2"/>
                                          </p:val>
                                        </p:tav>
                                        <p:tav tm="100000">
                                          <p:val>
                                            <p:strVal val="#ppt_y"/>
                                          </p:val>
                                        </p:tav>
                                      </p:tavLst>
                                    </p:anim>
                                  </p:childTnLst>
                                </p:cTn>
                              </p:par>
                            </p:childTnLst>
                          </p:cTn>
                        </p:par>
                        <p:par>
                          <p:cTn id="27" fill="hold" nodeType="afterGroup">
                            <p:stCondLst>
                              <p:cond delay="500"/>
                            </p:stCondLst>
                            <p:childTnLst>
                              <p:par>
                                <p:cTn id="28" presetID="2" presetClass="entr" presetSubtype="4" fill="hold" nodeType="afterEffect">
                                  <p:stCondLst>
                                    <p:cond delay="0"/>
                                  </p:stCondLst>
                                  <p:childTnLst>
                                    <p:set>
                                      <p:cBhvr>
                                        <p:cTn id="29" dur="1" fill="hold">
                                          <p:stCondLst>
                                            <p:cond delay="0"/>
                                          </p:stCondLst>
                                        </p:cTn>
                                        <p:tgtEl>
                                          <p:spTgt spid="431139"/>
                                        </p:tgtEl>
                                        <p:attrNameLst>
                                          <p:attrName>style.visibility</p:attrName>
                                        </p:attrNameLst>
                                      </p:cBhvr>
                                      <p:to>
                                        <p:strVal val="visible"/>
                                      </p:to>
                                    </p:set>
                                    <p:anim calcmode="lin" valueType="num">
                                      <p:cBhvr additive="base">
                                        <p:cTn id="30" dur="500" fill="hold"/>
                                        <p:tgtEl>
                                          <p:spTgt spid="431139"/>
                                        </p:tgtEl>
                                        <p:attrNameLst>
                                          <p:attrName>ppt_x</p:attrName>
                                        </p:attrNameLst>
                                      </p:cBhvr>
                                      <p:tavLst>
                                        <p:tav tm="0">
                                          <p:val>
                                            <p:strVal val="#ppt_x"/>
                                          </p:val>
                                        </p:tav>
                                        <p:tav tm="100000">
                                          <p:val>
                                            <p:strVal val="#ppt_x"/>
                                          </p:val>
                                        </p:tav>
                                      </p:tavLst>
                                    </p:anim>
                                    <p:anim calcmode="lin" valueType="num">
                                      <p:cBhvr additive="base">
                                        <p:cTn id="31" dur="500" fill="hold"/>
                                        <p:tgtEl>
                                          <p:spTgt spid="431139"/>
                                        </p:tgtEl>
                                        <p:attrNameLst>
                                          <p:attrName>ppt_y</p:attrName>
                                        </p:attrNameLst>
                                      </p:cBhvr>
                                      <p:tavLst>
                                        <p:tav tm="0">
                                          <p:val>
                                            <p:strVal val="1+#ppt_h/2"/>
                                          </p:val>
                                        </p:tav>
                                        <p:tav tm="100000">
                                          <p:val>
                                            <p:strVal val="#ppt_y"/>
                                          </p:val>
                                        </p:tav>
                                      </p:tavLst>
                                    </p:anim>
                                  </p:childTnLst>
                                  <p:subTnLst>
                                    <p:set>
                                      <p:cBhvr override="childStyle">
                                        <p:cTn dur="1" fill="hold" display="0" masterRel="nextClick" afterEffect="1"/>
                                        <p:tgtEl>
                                          <p:spTgt spid="431139"/>
                                        </p:tgtEl>
                                        <p:attrNameLst>
                                          <p:attrName>style.visibility</p:attrName>
                                        </p:attrNameLst>
                                      </p:cBhvr>
                                      <p:to>
                                        <p:strVal val="hidden"/>
                                      </p:to>
                                    </p:set>
                                  </p:sub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1" fill="hold" nodeType="clickEffect">
                                  <p:stCondLst>
                                    <p:cond delay="0"/>
                                  </p:stCondLst>
                                  <p:childTnLst>
                                    <p:set>
                                      <p:cBhvr>
                                        <p:cTn id="35" dur="1" fill="hold">
                                          <p:stCondLst>
                                            <p:cond delay="0"/>
                                          </p:stCondLst>
                                        </p:cTn>
                                        <p:tgtEl>
                                          <p:spTgt spid="431147"/>
                                        </p:tgtEl>
                                        <p:attrNameLst>
                                          <p:attrName>style.visibility</p:attrName>
                                        </p:attrNameLst>
                                      </p:cBhvr>
                                      <p:to>
                                        <p:strVal val="visible"/>
                                      </p:to>
                                    </p:set>
                                    <p:anim calcmode="lin" valueType="num">
                                      <p:cBhvr additive="base">
                                        <p:cTn id="36" dur="500" fill="hold"/>
                                        <p:tgtEl>
                                          <p:spTgt spid="431147"/>
                                        </p:tgtEl>
                                        <p:attrNameLst>
                                          <p:attrName>ppt_x</p:attrName>
                                        </p:attrNameLst>
                                      </p:cBhvr>
                                      <p:tavLst>
                                        <p:tav tm="0">
                                          <p:val>
                                            <p:strVal val="#ppt_x"/>
                                          </p:val>
                                        </p:tav>
                                        <p:tav tm="100000">
                                          <p:val>
                                            <p:strVal val="#ppt_x"/>
                                          </p:val>
                                        </p:tav>
                                      </p:tavLst>
                                    </p:anim>
                                    <p:anim calcmode="lin" valueType="num">
                                      <p:cBhvr additive="base">
                                        <p:cTn id="37" dur="500" fill="hold"/>
                                        <p:tgtEl>
                                          <p:spTgt spid="431147"/>
                                        </p:tgtEl>
                                        <p:attrNameLst>
                                          <p:attrName>ppt_y</p:attrName>
                                        </p:attrNameLst>
                                      </p:cBhvr>
                                      <p:tavLst>
                                        <p:tav tm="0">
                                          <p:val>
                                            <p:strVal val="0-#ppt_h/2"/>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1" fill="hold" nodeType="clickEffect">
                                  <p:stCondLst>
                                    <p:cond delay="0"/>
                                  </p:stCondLst>
                                  <p:childTnLst>
                                    <p:set>
                                      <p:cBhvr>
                                        <p:cTn id="41" dur="1" fill="hold">
                                          <p:stCondLst>
                                            <p:cond delay="0"/>
                                          </p:stCondLst>
                                        </p:cTn>
                                        <p:tgtEl>
                                          <p:spTgt spid="431148"/>
                                        </p:tgtEl>
                                        <p:attrNameLst>
                                          <p:attrName>style.visibility</p:attrName>
                                        </p:attrNameLst>
                                      </p:cBhvr>
                                      <p:to>
                                        <p:strVal val="visible"/>
                                      </p:to>
                                    </p:set>
                                    <p:anim calcmode="lin" valueType="num">
                                      <p:cBhvr additive="base">
                                        <p:cTn id="42" dur="500" fill="hold"/>
                                        <p:tgtEl>
                                          <p:spTgt spid="431148"/>
                                        </p:tgtEl>
                                        <p:attrNameLst>
                                          <p:attrName>ppt_x</p:attrName>
                                        </p:attrNameLst>
                                      </p:cBhvr>
                                      <p:tavLst>
                                        <p:tav tm="0">
                                          <p:val>
                                            <p:strVal val="#ppt_x"/>
                                          </p:val>
                                        </p:tav>
                                        <p:tav tm="100000">
                                          <p:val>
                                            <p:strVal val="#ppt_x"/>
                                          </p:val>
                                        </p:tav>
                                      </p:tavLst>
                                    </p:anim>
                                    <p:anim calcmode="lin" valueType="num">
                                      <p:cBhvr additive="base">
                                        <p:cTn id="43" dur="500" fill="hold"/>
                                        <p:tgtEl>
                                          <p:spTgt spid="431148"/>
                                        </p:tgtEl>
                                        <p:attrNameLst>
                                          <p:attrName>ppt_y</p:attrName>
                                        </p:attrNameLst>
                                      </p:cBhvr>
                                      <p:tavLst>
                                        <p:tav tm="0">
                                          <p:val>
                                            <p:strVal val="0-#ppt_h/2"/>
                                          </p:val>
                                        </p:tav>
                                        <p:tav tm="100000">
                                          <p:val>
                                            <p:strVal val="#ppt_y"/>
                                          </p:val>
                                        </p:tav>
                                      </p:tavLst>
                                    </p:anim>
                                  </p:childTnLst>
                                </p:cTn>
                              </p:par>
                            </p:childTnLst>
                          </p:cTn>
                        </p:par>
                        <p:par>
                          <p:cTn id="44" fill="hold" nodeType="afterGroup">
                            <p:stCondLst>
                              <p:cond delay="500"/>
                            </p:stCondLst>
                            <p:childTnLst>
                              <p:par>
                                <p:cTn id="45" presetID="2" presetClass="entr" presetSubtype="4" fill="hold" nodeType="afterEffect">
                                  <p:stCondLst>
                                    <p:cond delay="0"/>
                                  </p:stCondLst>
                                  <p:childTnLst>
                                    <p:set>
                                      <p:cBhvr>
                                        <p:cTn id="46" dur="1" fill="hold">
                                          <p:stCondLst>
                                            <p:cond delay="0"/>
                                          </p:stCondLst>
                                        </p:cTn>
                                        <p:tgtEl>
                                          <p:spTgt spid="431141"/>
                                        </p:tgtEl>
                                        <p:attrNameLst>
                                          <p:attrName>style.visibility</p:attrName>
                                        </p:attrNameLst>
                                      </p:cBhvr>
                                      <p:to>
                                        <p:strVal val="visible"/>
                                      </p:to>
                                    </p:set>
                                    <p:anim calcmode="lin" valueType="num">
                                      <p:cBhvr additive="base">
                                        <p:cTn id="47" dur="500" fill="hold"/>
                                        <p:tgtEl>
                                          <p:spTgt spid="431141"/>
                                        </p:tgtEl>
                                        <p:attrNameLst>
                                          <p:attrName>ppt_x</p:attrName>
                                        </p:attrNameLst>
                                      </p:cBhvr>
                                      <p:tavLst>
                                        <p:tav tm="0">
                                          <p:val>
                                            <p:strVal val="#ppt_x"/>
                                          </p:val>
                                        </p:tav>
                                        <p:tav tm="100000">
                                          <p:val>
                                            <p:strVal val="#ppt_x"/>
                                          </p:val>
                                        </p:tav>
                                      </p:tavLst>
                                    </p:anim>
                                    <p:anim calcmode="lin" valueType="num">
                                      <p:cBhvr additive="base">
                                        <p:cTn id="48" dur="500" fill="hold"/>
                                        <p:tgtEl>
                                          <p:spTgt spid="431141"/>
                                        </p:tgtEl>
                                        <p:attrNameLst>
                                          <p:attrName>ppt_y</p:attrName>
                                        </p:attrNameLst>
                                      </p:cBhvr>
                                      <p:tavLst>
                                        <p:tav tm="0">
                                          <p:val>
                                            <p:strVal val="1+#ppt_h/2"/>
                                          </p:val>
                                        </p:tav>
                                        <p:tav tm="100000">
                                          <p:val>
                                            <p:strVal val="#ppt_y"/>
                                          </p:val>
                                        </p:tav>
                                      </p:tavLst>
                                    </p:anim>
                                  </p:childTnLst>
                                  <p:subTnLst>
                                    <p:set>
                                      <p:cBhvr override="childStyle">
                                        <p:cTn dur="1" fill="hold" display="0" masterRel="nextClick" afterEffect="1"/>
                                        <p:tgtEl>
                                          <p:spTgt spid="431141"/>
                                        </p:tgtEl>
                                        <p:attrNameLst>
                                          <p:attrName>style.visibility</p:attrName>
                                        </p:attrNameLst>
                                      </p:cBhvr>
                                      <p:to>
                                        <p:strVal val="hidden"/>
                                      </p:to>
                                    </p:set>
                                  </p:sub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ntr" presetSubtype="1" fill="hold" nodeType="clickEffect">
                                  <p:stCondLst>
                                    <p:cond delay="0"/>
                                  </p:stCondLst>
                                  <p:childTnLst>
                                    <p:set>
                                      <p:cBhvr>
                                        <p:cTn id="52" dur="1" fill="hold">
                                          <p:stCondLst>
                                            <p:cond delay="0"/>
                                          </p:stCondLst>
                                        </p:cTn>
                                        <p:tgtEl>
                                          <p:spTgt spid="431149"/>
                                        </p:tgtEl>
                                        <p:attrNameLst>
                                          <p:attrName>style.visibility</p:attrName>
                                        </p:attrNameLst>
                                      </p:cBhvr>
                                      <p:to>
                                        <p:strVal val="visible"/>
                                      </p:to>
                                    </p:set>
                                    <p:anim calcmode="lin" valueType="num">
                                      <p:cBhvr additive="base">
                                        <p:cTn id="53" dur="500" fill="hold"/>
                                        <p:tgtEl>
                                          <p:spTgt spid="431149"/>
                                        </p:tgtEl>
                                        <p:attrNameLst>
                                          <p:attrName>ppt_x</p:attrName>
                                        </p:attrNameLst>
                                      </p:cBhvr>
                                      <p:tavLst>
                                        <p:tav tm="0">
                                          <p:val>
                                            <p:strVal val="#ppt_x"/>
                                          </p:val>
                                        </p:tav>
                                        <p:tav tm="100000">
                                          <p:val>
                                            <p:strVal val="#ppt_x"/>
                                          </p:val>
                                        </p:tav>
                                      </p:tavLst>
                                    </p:anim>
                                    <p:anim calcmode="lin" valueType="num">
                                      <p:cBhvr additive="base">
                                        <p:cTn id="54" dur="500" fill="hold"/>
                                        <p:tgtEl>
                                          <p:spTgt spid="431149"/>
                                        </p:tgtEl>
                                        <p:attrNameLst>
                                          <p:attrName>ppt_y</p:attrName>
                                        </p:attrNameLst>
                                      </p:cBhvr>
                                      <p:tavLst>
                                        <p:tav tm="0">
                                          <p:val>
                                            <p:strVal val="0-#ppt_h/2"/>
                                          </p:val>
                                        </p:tav>
                                        <p:tav tm="100000">
                                          <p:val>
                                            <p:strVal val="#ppt_y"/>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2" presetClass="entr" presetSubtype="1" fill="hold" nodeType="clickEffect">
                                  <p:stCondLst>
                                    <p:cond delay="0"/>
                                  </p:stCondLst>
                                  <p:childTnLst>
                                    <p:set>
                                      <p:cBhvr>
                                        <p:cTn id="58" dur="1" fill="hold">
                                          <p:stCondLst>
                                            <p:cond delay="0"/>
                                          </p:stCondLst>
                                        </p:cTn>
                                        <p:tgtEl>
                                          <p:spTgt spid="431151"/>
                                        </p:tgtEl>
                                        <p:attrNameLst>
                                          <p:attrName>style.visibility</p:attrName>
                                        </p:attrNameLst>
                                      </p:cBhvr>
                                      <p:to>
                                        <p:strVal val="visible"/>
                                      </p:to>
                                    </p:set>
                                    <p:anim calcmode="lin" valueType="num">
                                      <p:cBhvr additive="base">
                                        <p:cTn id="59" dur="500" fill="hold"/>
                                        <p:tgtEl>
                                          <p:spTgt spid="431151"/>
                                        </p:tgtEl>
                                        <p:attrNameLst>
                                          <p:attrName>ppt_x</p:attrName>
                                        </p:attrNameLst>
                                      </p:cBhvr>
                                      <p:tavLst>
                                        <p:tav tm="0">
                                          <p:val>
                                            <p:strVal val="#ppt_x"/>
                                          </p:val>
                                        </p:tav>
                                        <p:tav tm="100000">
                                          <p:val>
                                            <p:strVal val="#ppt_x"/>
                                          </p:val>
                                        </p:tav>
                                      </p:tavLst>
                                    </p:anim>
                                    <p:anim calcmode="lin" valueType="num">
                                      <p:cBhvr additive="base">
                                        <p:cTn id="60" dur="500" fill="hold"/>
                                        <p:tgtEl>
                                          <p:spTgt spid="431151"/>
                                        </p:tgtEl>
                                        <p:attrNameLst>
                                          <p:attrName>ppt_y</p:attrName>
                                        </p:attrNameLst>
                                      </p:cBhvr>
                                      <p:tavLst>
                                        <p:tav tm="0">
                                          <p:val>
                                            <p:strVal val="0-#ppt_h/2"/>
                                          </p:val>
                                        </p:tav>
                                        <p:tav tm="100000">
                                          <p:val>
                                            <p:strVal val="#ppt_y"/>
                                          </p:val>
                                        </p:tav>
                                      </p:tavLst>
                                    </p:anim>
                                  </p:childTnLst>
                                </p:cTn>
                              </p:par>
                            </p:childTnLst>
                          </p:cTn>
                        </p:par>
                        <p:par>
                          <p:cTn id="61" fill="hold" nodeType="afterGroup">
                            <p:stCondLst>
                              <p:cond delay="500"/>
                            </p:stCondLst>
                            <p:childTnLst>
                              <p:par>
                                <p:cTn id="62" presetID="2" presetClass="entr" presetSubtype="4" fill="hold" nodeType="afterEffect">
                                  <p:stCondLst>
                                    <p:cond delay="0"/>
                                  </p:stCondLst>
                                  <p:childTnLst>
                                    <p:set>
                                      <p:cBhvr>
                                        <p:cTn id="63" dur="1" fill="hold">
                                          <p:stCondLst>
                                            <p:cond delay="0"/>
                                          </p:stCondLst>
                                        </p:cTn>
                                        <p:tgtEl>
                                          <p:spTgt spid="431142"/>
                                        </p:tgtEl>
                                        <p:attrNameLst>
                                          <p:attrName>style.visibility</p:attrName>
                                        </p:attrNameLst>
                                      </p:cBhvr>
                                      <p:to>
                                        <p:strVal val="visible"/>
                                      </p:to>
                                    </p:set>
                                    <p:anim calcmode="lin" valueType="num">
                                      <p:cBhvr additive="base">
                                        <p:cTn id="64" dur="500" fill="hold"/>
                                        <p:tgtEl>
                                          <p:spTgt spid="431142"/>
                                        </p:tgtEl>
                                        <p:attrNameLst>
                                          <p:attrName>ppt_x</p:attrName>
                                        </p:attrNameLst>
                                      </p:cBhvr>
                                      <p:tavLst>
                                        <p:tav tm="0">
                                          <p:val>
                                            <p:strVal val="#ppt_x"/>
                                          </p:val>
                                        </p:tav>
                                        <p:tav tm="100000">
                                          <p:val>
                                            <p:strVal val="#ppt_x"/>
                                          </p:val>
                                        </p:tav>
                                      </p:tavLst>
                                    </p:anim>
                                    <p:anim calcmode="lin" valueType="num">
                                      <p:cBhvr additive="base">
                                        <p:cTn id="65" dur="500" fill="hold"/>
                                        <p:tgtEl>
                                          <p:spTgt spid="4311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1140"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130" name="Rectangle 2">
            <a:extLst>
              <a:ext uri="{FF2B5EF4-FFF2-40B4-BE49-F238E27FC236}">
                <a16:creationId xmlns:a16="http://schemas.microsoft.com/office/drawing/2014/main" id="{73F54675-C308-44C9-9012-A492CF5ED7E3}"/>
              </a:ext>
            </a:extLst>
          </p:cNvPr>
          <p:cNvSpPr>
            <a:spLocks noGrp="1" noChangeArrowheads="1"/>
          </p:cNvSpPr>
          <p:nvPr>
            <p:ph type="title"/>
          </p:nvPr>
        </p:nvSpPr>
        <p:spPr/>
        <p:txBody>
          <a:bodyPr/>
          <a:lstStyle/>
          <a:p>
            <a:r>
              <a:rPr lang="en-US" altLang="en-US"/>
              <a:t>The Malthusian Crisis</a:t>
            </a:r>
          </a:p>
        </p:txBody>
      </p:sp>
      <p:sp>
        <p:nvSpPr>
          <p:cNvPr id="432131" name="Rectangle 3">
            <a:extLst>
              <a:ext uri="{FF2B5EF4-FFF2-40B4-BE49-F238E27FC236}">
                <a16:creationId xmlns:a16="http://schemas.microsoft.com/office/drawing/2014/main" id="{1B967B58-675B-4575-A8DE-F38D2DD364DE}"/>
              </a:ext>
            </a:extLst>
          </p:cNvPr>
          <p:cNvSpPr>
            <a:spLocks noGrp="1" noChangeArrowheads="1"/>
          </p:cNvSpPr>
          <p:nvPr>
            <p:ph type="body" idx="1"/>
          </p:nvPr>
        </p:nvSpPr>
        <p:spPr/>
        <p:txBody>
          <a:bodyPr/>
          <a:lstStyle/>
          <a:p>
            <a:r>
              <a:rPr lang="en-US" altLang="en-US"/>
              <a:t>The Malthusian Crisis has not occurred</a:t>
            </a:r>
          </a:p>
          <a:p>
            <a:pPr lvl="1"/>
            <a:r>
              <a:rPr lang="en-US" altLang="en-US"/>
              <a:t>Malthus has been criticized on several accounts during the last 200 years.</a:t>
            </a:r>
          </a:p>
          <a:p>
            <a:pPr lvl="1"/>
            <a:r>
              <a:rPr lang="en-US" altLang="en-US"/>
              <a:t>Religious view (Protestantism), racist and elitist.</a:t>
            </a:r>
          </a:p>
          <a:p>
            <a:pPr lvl="1"/>
            <a:r>
              <a:rPr lang="en-US" altLang="en-US"/>
              <a:t>Did not foresee the demographic transition:</a:t>
            </a:r>
          </a:p>
          <a:p>
            <a:pPr lvl="2"/>
            <a:r>
              <a:rPr lang="en-US" altLang="en-US"/>
              <a:t>Changes in the economy that changed the role of children in the industrializing societies.</a:t>
            </a:r>
          </a:p>
          <a:p>
            <a:pPr lvl="1"/>
            <a:r>
              <a:rPr lang="en-US" altLang="en-US"/>
              <a:t>Failed to account for improvements in technology:</a:t>
            </a:r>
          </a:p>
          <a:p>
            <a:pPr lvl="2"/>
            <a:r>
              <a:rPr lang="en-US" altLang="en-US"/>
              <a:t>Enabled food production to increase at rates greater than arithmetic, often at rates exceeding those of population growth.</a:t>
            </a:r>
          </a:p>
          <a:p>
            <a:pPr lvl="2"/>
            <a:r>
              <a:rPr lang="en-US" altLang="en-US"/>
              <a:t>Enabled to access larger amounts of resources.</a:t>
            </a:r>
          </a:p>
          <a:p>
            <a:pPr lvl="2"/>
            <a:r>
              <a:rPr lang="en-US" altLang="en-US"/>
              <a:t>Enabled forms of contraception.</a:t>
            </a:r>
          </a:p>
        </p:txBody>
      </p:sp>
      <p:sp>
        <p:nvSpPr>
          <p:cNvPr id="432132" name="Rectangle 4">
            <a:extLst>
              <a:ext uri="{FF2B5EF4-FFF2-40B4-BE49-F238E27FC236}">
                <a16:creationId xmlns:a16="http://schemas.microsoft.com/office/drawing/2014/main" id="{AFB60C7F-6F2B-493C-8A75-C9354148CAD9}"/>
              </a:ext>
            </a:extLst>
          </p:cNvPr>
          <p:cNvSpPr>
            <a:spLocks noChangeArrowheads="1"/>
          </p:cNvSpPr>
          <p:nvPr/>
        </p:nvSpPr>
        <p:spPr bwMode="auto">
          <a:xfrm>
            <a:off x="0" y="152400"/>
            <a:ext cx="838200" cy="110490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nchor="ctr"/>
          <a:lstStyle>
            <a:lvl1pPr>
              <a:defRPr sz="2800">
                <a:solidFill>
                  <a:srgbClr val="000066"/>
                </a:solidFill>
                <a:latin typeface="Impact" panose="020B0806030902050204" pitchFamily="34" charset="0"/>
              </a:defRPr>
            </a:lvl1pPr>
            <a:lvl2pPr>
              <a:defRPr sz="2800">
                <a:solidFill>
                  <a:srgbClr val="000066"/>
                </a:solidFill>
                <a:latin typeface="Impact" panose="020B0806030902050204" pitchFamily="34" charset="0"/>
              </a:defRPr>
            </a:lvl2pPr>
            <a:lvl3pPr>
              <a:defRPr sz="2800">
                <a:solidFill>
                  <a:srgbClr val="000066"/>
                </a:solidFill>
                <a:latin typeface="Impact" panose="020B0806030902050204" pitchFamily="34" charset="0"/>
              </a:defRPr>
            </a:lvl3pPr>
            <a:lvl4pPr>
              <a:defRPr sz="2800">
                <a:solidFill>
                  <a:srgbClr val="000066"/>
                </a:solidFill>
                <a:latin typeface="Impact" panose="020B0806030902050204" pitchFamily="34" charset="0"/>
              </a:defRPr>
            </a:lvl4pPr>
            <a:lvl5pPr>
              <a:defRPr sz="2800">
                <a:solidFill>
                  <a:srgbClr val="000066"/>
                </a:solidFill>
                <a:latin typeface="Impact" panose="020B0806030902050204" pitchFamily="34" charset="0"/>
              </a:defRPr>
            </a:lvl5pPr>
            <a:lvl6pPr marL="457200" fontAlgn="base">
              <a:spcBef>
                <a:spcPct val="0"/>
              </a:spcBef>
              <a:spcAft>
                <a:spcPct val="0"/>
              </a:spcAft>
              <a:defRPr sz="2800">
                <a:solidFill>
                  <a:srgbClr val="000066"/>
                </a:solidFill>
                <a:latin typeface="Impact" panose="020B0806030902050204" pitchFamily="34" charset="0"/>
              </a:defRPr>
            </a:lvl6pPr>
            <a:lvl7pPr marL="914400" fontAlgn="base">
              <a:spcBef>
                <a:spcPct val="0"/>
              </a:spcBef>
              <a:spcAft>
                <a:spcPct val="0"/>
              </a:spcAft>
              <a:defRPr sz="2800">
                <a:solidFill>
                  <a:srgbClr val="000066"/>
                </a:solidFill>
                <a:latin typeface="Impact" panose="020B0806030902050204" pitchFamily="34" charset="0"/>
              </a:defRPr>
            </a:lvl7pPr>
            <a:lvl8pPr marL="1371600" fontAlgn="base">
              <a:spcBef>
                <a:spcPct val="0"/>
              </a:spcBef>
              <a:spcAft>
                <a:spcPct val="0"/>
              </a:spcAft>
              <a:defRPr sz="2800">
                <a:solidFill>
                  <a:srgbClr val="000066"/>
                </a:solidFill>
                <a:latin typeface="Impact" panose="020B0806030902050204" pitchFamily="34" charset="0"/>
              </a:defRPr>
            </a:lvl8pPr>
            <a:lvl9pPr marL="1828800" fontAlgn="base">
              <a:spcBef>
                <a:spcPct val="0"/>
              </a:spcBef>
              <a:spcAft>
                <a:spcPct val="0"/>
              </a:spcAft>
              <a:defRPr sz="2800">
                <a:solidFill>
                  <a:srgbClr val="000066"/>
                </a:solidFill>
                <a:latin typeface="Impact" panose="020B0806030902050204" pitchFamily="34" charset="0"/>
              </a:defRPr>
            </a:lvl9pPr>
          </a:lstStyle>
          <a:p>
            <a:r>
              <a:rPr lang="en-US" altLang="en-US" sz="6600">
                <a:solidFill>
                  <a:schemeClr val="hlink"/>
                </a:solidFill>
                <a:latin typeface="Arial" panose="020B0604020202020204" pitchFamily="34" charset="0"/>
              </a:rPr>
              <a:t>2</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154" name="Rectangle 2">
            <a:extLst>
              <a:ext uri="{FF2B5EF4-FFF2-40B4-BE49-F238E27FC236}">
                <a16:creationId xmlns:a16="http://schemas.microsoft.com/office/drawing/2014/main" id="{ED340719-CFB7-4174-ACA0-DE864146B90F}"/>
              </a:ext>
            </a:extLst>
          </p:cNvPr>
          <p:cNvSpPr>
            <a:spLocks noChangeArrowheads="1"/>
          </p:cNvSpPr>
          <p:nvPr/>
        </p:nvSpPr>
        <p:spPr bwMode="auto">
          <a:xfrm>
            <a:off x="0" y="152400"/>
            <a:ext cx="838200" cy="110490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nchor="ctr"/>
          <a:lstStyle>
            <a:lvl1pPr>
              <a:defRPr sz="2800">
                <a:solidFill>
                  <a:srgbClr val="000066"/>
                </a:solidFill>
                <a:latin typeface="Impact" panose="020B0806030902050204" pitchFamily="34" charset="0"/>
              </a:defRPr>
            </a:lvl1pPr>
            <a:lvl2pPr>
              <a:defRPr sz="2800">
                <a:solidFill>
                  <a:srgbClr val="000066"/>
                </a:solidFill>
                <a:latin typeface="Impact" panose="020B0806030902050204" pitchFamily="34" charset="0"/>
              </a:defRPr>
            </a:lvl2pPr>
            <a:lvl3pPr>
              <a:defRPr sz="2800">
                <a:solidFill>
                  <a:srgbClr val="000066"/>
                </a:solidFill>
                <a:latin typeface="Impact" panose="020B0806030902050204" pitchFamily="34" charset="0"/>
              </a:defRPr>
            </a:lvl3pPr>
            <a:lvl4pPr>
              <a:defRPr sz="2800">
                <a:solidFill>
                  <a:srgbClr val="000066"/>
                </a:solidFill>
                <a:latin typeface="Impact" panose="020B0806030902050204" pitchFamily="34" charset="0"/>
              </a:defRPr>
            </a:lvl4pPr>
            <a:lvl5pPr>
              <a:defRPr sz="2800">
                <a:solidFill>
                  <a:srgbClr val="000066"/>
                </a:solidFill>
                <a:latin typeface="Impact" panose="020B0806030902050204" pitchFamily="34" charset="0"/>
              </a:defRPr>
            </a:lvl5pPr>
            <a:lvl6pPr marL="457200" fontAlgn="base">
              <a:spcBef>
                <a:spcPct val="0"/>
              </a:spcBef>
              <a:spcAft>
                <a:spcPct val="0"/>
              </a:spcAft>
              <a:defRPr sz="2800">
                <a:solidFill>
                  <a:srgbClr val="000066"/>
                </a:solidFill>
                <a:latin typeface="Impact" panose="020B0806030902050204" pitchFamily="34" charset="0"/>
              </a:defRPr>
            </a:lvl6pPr>
            <a:lvl7pPr marL="914400" fontAlgn="base">
              <a:spcBef>
                <a:spcPct val="0"/>
              </a:spcBef>
              <a:spcAft>
                <a:spcPct val="0"/>
              </a:spcAft>
              <a:defRPr sz="2800">
                <a:solidFill>
                  <a:srgbClr val="000066"/>
                </a:solidFill>
                <a:latin typeface="Impact" panose="020B0806030902050204" pitchFamily="34" charset="0"/>
              </a:defRPr>
            </a:lvl7pPr>
            <a:lvl8pPr marL="1371600" fontAlgn="base">
              <a:spcBef>
                <a:spcPct val="0"/>
              </a:spcBef>
              <a:spcAft>
                <a:spcPct val="0"/>
              </a:spcAft>
              <a:defRPr sz="2800">
                <a:solidFill>
                  <a:srgbClr val="000066"/>
                </a:solidFill>
                <a:latin typeface="Impact" panose="020B0806030902050204" pitchFamily="34" charset="0"/>
              </a:defRPr>
            </a:lvl8pPr>
            <a:lvl9pPr marL="1828800" fontAlgn="base">
              <a:spcBef>
                <a:spcPct val="0"/>
              </a:spcBef>
              <a:spcAft>
                <a:spcPct val="0"/>
              </a:spcAft>
              <a:defRPr sz="2800">
                <a:solidFill>
                  <a:srgbClr val="000066"/>
                </a:solidFill>
                <a:latin typeface="Impact" panose="020B0806030902050204" pitchFamily="34" charset="0"/>
              </a:defRPr>
            </a:lvl9pPr>
          </a:lstStyle>
          <a:p>
            <a:r>
              <a:rPr lang="en-US" altLang="en-US" sz="6600">
                <a:solidFill>
                  <a:schemeClr val="hlink"/>
                </a:solidFill>
                <a:latin typeface="Arial" panose="020B0604020202020204" pitchFamily="34" charset="0"/>
              </a:rPr>
              <a:t>3</a:t>
            </a:r>
          </a:p>
        </p:txBody>
      </p:sp>
      <p:sp>
        <p:nvSpPr>
          <p:cNvPr id="433155" name="Rectangle 3">
            <a:extLst>
              <a:ext uri="{FF2B5EF4-FFF2-40B4-BE49-F238E27FC236}">
                <a16:creationId xmlns:a16="http://schemas.microsoft.com/office/drawing/2014/main" id="{928CD507-5DFA-4EBA-95A4-FB22774C209A}"/>
              </a:ext>
            </a:extLst>
          </p:cNvPr>
          <p:cNvSpPr>
            <a:spLocks noGrp="1" noChangeArrowheads="1"/>
          </p:cNvSpPr>
          <p:nvPr>
            <p:ph type="title"/>
          </p:nvPr>
        </p:nvSpPr>
        <p:spPr/>
        <p:txBody>
          <a:bodyPr/>
          <a:lstStyle/>
          <a:p>
            <a:r>
              <a:rPr lang="en-US" altLang="en-US"/>
              <a:t>Contemporary Issues</a:t>
            </a:r>
          </a:p>
        </p:txBody>
      </p:sp>
      <p:sp>
        <p:nvSpPr>
          <p:cNvPr id="433156" name="Rectangle 4">
            <a:extLst>
              <a:ext uri="{FF2B5EF4-FFF2-40B4-BE49-F238E27FC236}">
                <a16:creationId xmlns:a16="http://schemas.microsoft.com/office/drawing/2014/main" id="{EA47F7E8-0DBA-41CC-967B-7283D415BBAE}"/>
              </a:ext>
            </a:extLst>
          </p:cNvPr>
          <p:cNvSpPr>
            <a:spLocks noGrp="1" noChangeArrowheads="1"/>
          </p:cNvSpPr>
          <p:nvPr>
            <p:ph type="body" idx="1"/>
          </p:nvPr>
        </p:nvSpPr>
        <p:spPr/>
        <p:txBody>
          <a:bodyPr/>
          <a:lstStyle/>
          <a:p>
            <a:r>
              <a:rPr lang="en-US" altLang="en-US"/>
              <a:t>The Malthusian crisis today</a:t>
            </a:r>
          </a:p>
          <a:p>
            <a:pPr lvl="1"/>
            <a:r>
              <a:rPr lang="en-US" altLang="en-US"/>
              <a:t>Demographic growth:</a:t>
            </a:r>
          </a:p>
          <a:p>
            <a:pPr lvl="2"/>
            <a:r>
              <a:rPr lang="en-US" altLang="en-US"/>
              <a:t>Between 1960 and 2000, three billion persons were added to the global population.</a:t>
            </a:r>
          </a:p>
          <a:p>
            <a:pPr lvl="2"/>
            <a:r>
              <a:rPr lang="en-US" altLang="en-US"/>
              <a:t>To sustain this growth, agricultural resources had to be doubled.</a:t>
            </a:r>
          </a:p>
          <a:p>
            <a:pPr lvl="2"/>
            <a:r>
              <a:rPr lang="en-US" altLang="en-US"/>
              <a:t>Required housing space surpassed all that was constructed since the beginning of mankind.</a:t>
            </a:r>
          </a:p>
          <a:p>
            <a:pPr lvl="1"/>
            <a:r>
              <a:rPr lang="en-US" altLang="en-US"/>
              <a:t>Agricultural growth:</a:t>
            </a:r>
          </a:p>
          <a:p>
            <a:pPr lvl="2"/>
            <a:r>
              <a:rPr lang="en-US" altLang="en-US"/>
              <a:t>Between 1960 and 1990, grain yields has increased by 92% while cultivated surfaces have only increased by 8%.</a:t>
            </a:r>
          </a:p>
          <a:p>
            <a:pPr lvl="2"/>
            <a:r>
              <a:rPr lang="en-US" altLang="en-US"/>
              <a:t>Foresee a limit to growth in agricultural production.</a:t>
            </a:r>
          </a:p>
          <a:p>
            <a:pPr lvl="1"/>
            <a:r>
              <a:rPr lang="en-US" altLang="en-US"/>
              <a:t>Consumption growth.</a:t>
            </a:r>
          </a:p>
          <a:p>
            <a:pPr lvl="1"/>
            <a:r>
              <a:rPr lang="en-US" altLang="en-US"/>
              <a:t>Environmental degradation.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9298" name="Rectangle 2">
            <a:extLst>
              <a:ext uri="{FF2B5EF4-FFF2-40B4-BE49-F238E27FC236}">
                <a16:creationId xmlns:a16="http://schemas.microsoft.com/office/drawing/2014/main" id="{BE7C2EAE-3BC5-4B05-B088-9C86C24948AC}"/>
              </a:ext>
            </a:extLst>
          </p:cNvPr>
          <p:cNvSpPr>
            <a:spLocks noGrp="1" noChangeArrowheads="1"/>
          </p:cNvSpPr>
          <p:nvPr>
            <p:ph type="title"/>
          </p:nvPr>
        </p:nvSpPr>
        <p:spPr/>
        <p:txBody>
          <a:bodyPr/>
          <a:lstStyle/>
          <a:p>
            <a:r>
              <a:rPr lang="en-US" altLang="en-US"/>
              <a:t>Contemporary Issues</a:t>
            </a:r>
          </a:p>
        </p:txBody>
      </p:sp>
      <p:sp>
        <p:nvSpPr>
          <p:cNvPr id="439299" name="Rectangle 3">
            <a:extLst>
              <a:ext uri="{FF2B5EF4-FFF2-40B4-BE49-F238E27FC236}">
                <a16:creationId xmlns:a16="http://schemas.microsoft.com/office/drawing/2014/main" id="{ECFCEA90-C1EC-42AC-B99B-AB8757502583}"/>
              </a:ext>
            </a:extLst>
          </p:cNvPr>
          <p:cNvSpPr>
            <a:spLocks noGrp="1" noChangeArrowheads="1"/>
          </p:cNvSpPr>
          <p:nvPr>
            <p:ph type="body" idx="1"/>
          </p:nvPr>
        </p:nvSpPr>
        <p:spPr/>
        <p:txBody>
          <a:bodyPr/>
          <a:lstStyle/>
          <a:p>
            <a:r>
              <a:rPr lang="en-US" altLang="en-US"/>
              <a:t>Relevance of the Malthusian theory</a:t>
            </a:r>
          </a:p>
          <a:p>
            <a:pPr lvl="1"/>
            <a:r>
              <a:rPr lang="en-US" altLang="en-US"/>
              <a:t>Was Malthus right or the trend in agricultural production will again increase to surpass population growth?</a:t>
            </a:r>
          </a:p>
          <a:p>
            <a:pPr lvl="1"/>
            <a:r>
              <a:rPr lang="en-US" altLang="en-US"/>
              <a:t>Are improvements in agricultural techniques enough to answer demand?</a:t>
            </a:r>
          </a:p>
          <a:p>
            <a:pPr lvl="1"/>
            <a:r>
              <a:rPr lang="en-US" altLang="en-US"/>
              <a:t>The next 25 years will be crucial and will bring forward answers to these questions.</a:t>
            </a:r>
          </a:p>
          <a:p>
            <a:pPr lvl="1"/>
            <a:r>
              <a:rPr lang="en-US" altLang="en-US"/>
              <a:t>The work of Malthus continues to be important to demographers:</a:t>
            </a:r>
          </a:p>
          <a:p>
            <a:pPr lvl="2"/>
            <a:r>
              <a:rPr lang="en-US" altLang="en-US"/>
              <a:t>Influence of many contemporary theorists from various academic disciplines.</a:t>
            </a:r>
          </a:p>
          <a:p>
            <a:pPr lvl="2"/>
            <a:r>
              <a:rPr lang="en-US" altLang="en-US"/>
              <a:t>Built upon Malthus’s ideas and linked them to modern sciences.</a:t>
            </a:r>
          </a:p>
        </p:txBody>
      </p:sp>
      <p:sp>
        <p:nvSpPr>
          <p:cNvPr id="439300" name="Rectangle 4">
            <a:extLst>
              <a:ext uri="{FF2B5EF4-FFF2-40B4-BE49-F238E27FC236}">
                <a16:creationId xmlns:a16="http://schemas.microsoft.com/office/drawing/2014/main" id="{8FF66EA2-AE6D-4C16-A06C-3462A580CE97}"/>
              </a:ext>
            </a:extLst>
          </p:cNvPr>
          <p:cNvSpPr>
            <a:spLocks noChangeArrowheads="1"/>
          </p:cNvSpPr>
          <p:nvPr/>
        </p:nvSpPr>
        <p:spPr bwMode="auto">
          <a:xfrm>
            <a:off x="0" y="152400"/>
            <a:ext cx="838200" cy="110490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nchor="ctr"/>
          <a:lstStyle>
            <a:lvl1pPr>
              <a:defRPr sz="2800">
                <a:solidFill>
                  <a:srgbClr val="000066"/>
                </a:solidFill>
                <a:latin typeface="Impact" panose="020B0806030902050204" pitchFamily="34" charset="0"/>
              </a:defRPr>
            </a:lvl1pPr>
            <a:lvl2pPr>
              <a:defRPr sz="2800">
                <a:solidFill>
                  <a:srgbClr val="000066"/>
                </a:solidFill>
                <a:latin typeface="Impact" panose="020B0806030902050204" pitchFamily="34" charset="0"/>
              </a:defRPr>
            </a:lvl2pPr>
            <a:lvl3pPr>
              <a:defRPr sz="2800">
                <a:solidFill>
                  <a:srgbClr val="000066"/>
                </a:solidFill>
                <a:latin typeface="Impact" panose="020B0806030902050204" pitchFamily="34" charset="0"/>
              </a:defRPr>
            </a:lvl3pPr>
            <a:lvl4pPr>
              <a:defRPr sz="2800">
                <a:solidFill>
                  <a:srgbClr val="000066"/>
                </a:solidFill>
                <a:latin typeface="Impact" panose="020B0806030902050204" pitchFamily="34" charset="0"/>
              </a:defRPr>
            </a:lvl4pPr>
            <a:lvl5pPr>
              <a:defRPr sz="2800">
                <a:solidFill>
                  <a:srgbClr val="000066"/>
                </a:solidFill>
                <a:latin typeface="Impact" panose="020B0806030902050204" pitchFamily="34" charset="0"/>
              </a:defRPr>
            </a:lvl5pPr>
            <a:lvl6pPr marL="457200" fontAlgn="base">
              <a:spcBef>
                <a:spcPct val="0"/>
              </a:spcBef>
              <a:spcAft>
                <a:spcPct val="0"/>
              </a:spcAft>
              <a:defRPr sz="2800">
                <a:solidFill>
                  <a:srgbClr val="000066"/>
                </a:solidFill>
                <a:latin typeface="Impact" panose="020B0806030902050204" pitchFamily="34" charset="0"/>
              </a:defRPr>
            </a:lvl6pPr>
            <a:lvl7pPr marL="914400" fontAlgn="base">
              <a:spcBef>
                <a:spcPct val="0"/>
              </a:spcBef>
              <a:spcAft>
                <a:spcPct val="0"/>
              </a:spcAft>
              <a:defRPr sz="2800">
                <a:solidFill>
                  <a:srgbClr val="000066"/>
                </a:solidFill>
                <a:latin typeface="Impact" panose="020B0806030902050204" pitchFamily="34" charset="0"/>
              </a:defRPr>
            </a:lvl7pPr>
            <a:lvl8pPr marL="1371600" fontAlgn="base">
              <a:spcBef>
                <a:spcPct val="0"/>
              </a:spcBef>
              <a:spcAft>
                <a:spcPct val="0"/>
              </a:spcAft>
              <a:defRPr sz="2800">
                <a:solidFill>
                  <a:srgbClr val="000066"/>
                </a:solidFill>
                <a:latin typeface="Impact" panose="020B0806030902050204" pitchFamily="34" charset="0"/>
              </a:defRPr>
            </a:lvl8pPr>
            <a:lvl9pPr marL="1828800" fontAlgn="base">
              <a:spcBef>
                <a:spcPct val="0"/>
              </a:spcBef>
              <a:spcAft>
                <a:spcPct val="0"/>
              </a:spcAft>
              <a:defRPr sz="2800">
                <a:solidFill>
                  <a:srgbClr val="000066"/>
                </a:solidFill>
                <a:latin typeface="Impact" panose="020B0806030902050204" pitchFamily="34" charset="0"/>
              </a:defRPr>
            </a:lvl9pPr>
          </a:lstStyle>
          <a:p>
            <a:r>
              <a:rPr lang="en-US" altLang="en-US" sz="6600">
                <a:solidFill>
                  <a:schemeClr val="hlink"/>
                </a:solidFill>
                <a:latin typeface="Arial" panose="020B0604020202020204" pitchFamily="34" charset="0"/>
              </a:rPr>
              <a:t>3</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5490" name="Rectangle 1026">
            <a:extLst>
              <a:ext uri="{FF2B5EF4-FFF2-40B4-BE49-F238E27FC236}">
                <a16:creationId xmlns:a16="http://schemas.microsoft.com/office/drawing/2014/main" id="{594CBB69-CF02-4C7A-8DEC-59414D4572FB}"/>
              </a:ext>
            </a:extLst>
          </p:cNvPr>
          <p:cNvSpPr>
            <a:spLocks noGrp="1" noChangeArrowheads="1"/>
          </p:cNvSpPr>
          <p:nvPr>
            <p:ph type="title"/>
          </p:nvPr>
        </p:nvSpPr>
        <p:spPr/>
        <p:txBody>
          <a:bodyPr/>
          <a:lstStyle/>
          <a:p>
            <a:r>
              <a:rPr lang="en-US" altLang="en-US"/>
              <a:t>Neo-Malthusianism</a:t>
            </a:r>
          </a:p>
        </p:txBody>
      </p:sp>
      <p:sp>
        <p:nvSpPr>
          <p:cNvPr id="575491" name="Rectangle 1027">
            <a:extLst>
              <a:ext uri="{FF2B5EF4-FFF2-40B4-BE49-F238E27FC236}">
                <a16:creationId xmlns:a16="http://schemas.microsoft.com/office/drawing/2014/main" id="{9761A787-FB9F-497A-9317-28254D67E5CC}"/>
              </a:ext>
            </a:extLst>
          </p:cNvPr>
          <p:cNvSpPr>
            <a:spLocks noGrp="1" noChangeArrowheads="1"/>
          </p:cNvSpPr>
          <p:nvPr>
            <p:ph type="body" idx="1"/>
          </p:nvPr>
        </p:nvSpPr>
        <p:spPr/>
        <p:txBody>
          <a:bodyPr/>
          <a:lstStyle/>
          <a:p>
            <a:r>
              <a:rPr lang="en-US" altLang="en-US"/>
              <a:t>1. Neo-Malthusian Concepts</a:t>
            </a:r>
          </a:p>
          <a:p>
            <a:pPr lvl="1"/>
            <a:r>
              <a:rPr lang="en-US" altLang="en-US"/>
              <a:t>How can the Malthusian theory be adapted to the current situation?</a:t>
            </a:r>
          </a:p>
          <a:p>
            <a:r>
              <a:rPr lang="en-US" altLang="en-US"/>
              <a:t>2. The Commons</a:t>
            </a:r>
          </a:p>
          <a:p>
            <a:pPr lvl="1"/>
            <a:r>
              <a:rPr lang="en-US" altLang="en-US"/>
              <a:t>In which way common resources are used?</a:t>
            </a:r>
          </a:p>
          <a:p>
            <a:r>
              <a:rPr lang="en-US" altLang="en-US"/>
              <a:t>3. Neo-Malthusianism and Human Reproduction</a:t>
            </a:r>
          </a:p>
          <a:p>
            <a:pPr lvl="1"/>
            <a:r>
              <a:rPr lang="en-US" altLang="en-US"/>
              <a:t>Is reproduction a right or privilege?</a:t>
            </a:r>
          </a:p>
        </p:txBody>
      </p:sp>
      <p:sp>
        <p:nvSpPr>
          <p:cNvPr id="575492" name="Rectangle 1028">
            <a:extLst>
              <a:ext uri="{FF2B5EF4-FFF2-40B4-BE49-F238E27FC236}">
                <a16:creationId xmlns:a16="http://schemas.microsoft.com/office/drawing/2014/main" id="{F2D39B36-0086-4AAC-8375-54A1A23666D3}"/>
              </a:ext>
            </a:extLst>
          </p:cNvPr>
          <p:cNvSpPr>
            <a:spLocks noChangeArrowheads="1"/>
          </p:cNvSpPr>
          <p:nvPr/>
        </p:nvSpPr>
        <p:spPr bwMode="auto">
          <a:xfrm>
            <a:off x="0" y="152400"/>
            <a:ext cx="838200" cy="110490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nchor="ctr"/>
          <a:lstStyle>
            <a:lvl1pPr>
              <a:defRPr sz="2800">
                <a:solidFill>
                  <a:srgbClr val="000066"/>
                </a:solidFill>
                <a:latin typeface="Impact" panose="020B0806030902050204" pitchFamily="34" charset="0"/>
              </a:defRPr>
            </a:lvl1pPr>
            <a:lvl2pPr>
              <a:defRPr sz="2800">
                <a:solidFill>
                  <a:srgbClr val="000066"/>
                </a:solidFill>
                <a:latin typeface="Impact" panose="020B0806030902050204" pitchFamily="34" charset="0"/>
              </a:defRPr>
            </a:lvl2pPr>
            <a:lvl3pPr>
              <a:defRPr sz="2800">
                <a:solidFill>
                  <a:srgbClr val="000066"/>
                </a:solidFill>
                <a:latin typeface="Impact" panose="020B0806030902050204" pitchFamily="34" charset="0"/>
              </a:defRPr>
            </a:lvl3pPr>
            <a:lvl4pPr>
              <a:defRPr sz="2800">
                <a:solidFill>
                  <a:srgbClr val="000066"/>
                </a:solidFill>
                <a:latin typeface="Impact" panose="020B0806030902050204" pitchFamily="34" charset="0"/>
              </a:defRPr>
            </a:lvl4pPr>
            <a:lvl5pPr>
              <a:defRPr sz="2800">
                <a:solidFill>
                  <a:srgbClr val="000066"/>
                </a:solidFill>
                <a:latin typeface="Impact" panose="020B0806030902050204" pitchFamily="34" charset="0"/>
              </a:defRPr>
            </a:lvl5pPr>
            <a:lvl6pPr marL="457200" fontAlgn="base">
              <a:spcBef>
                <a:spcPct val="0"/>
              </a:spcBef>
              <a:spcAft>
                <a:spcPct val="0"/>
              </a:spcAft>
              <a:defRPr sz="2800">
                <a:solidFill>
                  <a:srgbClr val="000066"/>
                </a:solidFill>
                <a:latin typeface="Impact" panose="020B0806030902050204" pitchFamily="34" charset="0"/>
              </a:defRPr>
            </a:lvl6pPr>
            <a:lvl7pPr marL="914400" fontAlgn="base">
              <a:spcBef>
                <a:spcPct val="0"/>
              </a:spcBef>
              <a:spcAft>
                <a:spcPct val="0"/>
              </a:spcAft>
              <a:defRPr sz="2800">
                <a:solidFill>
                  <a:srgbClr val="000066"/>
                </a:solidFill>
                <a:latin typeface="Impact" panose="020B0806030902050204" pitchFamily="34" charset="0"/>
              </a:defRPr>
            </a:lvl7pPr>
            <a:lvl8pPr marL="1371600" fontAlgn="base">
              <a:spcBef>
                <a:spcPct val="0"/>
              </a:spcBef>
              <a:spcAft>
                <a:spcPct val="0"/>
              </a:spcAft>
              <a:defRPr sz="2800">
                <a:solidFill>
                  <a:srgbClr val="000066"/>
                </a:solidFill>
                <a:latin typeface="Impact" panose="020B0806030902050204" pitchFamily="34" charset="0"/>
              </a:defRPr>
            </a:lvl8pPr>
            <a:lvl9pPr marL="1828800" fontAlgn="base">
              <a:spcBef>
                <a:spcPct val="0"/>
              </a:spcBef>
              <a:spcAft>
                <a:spcPct val="0"/>
              </a:spcAft>
              <a:defRPr sz="2800">
                <a:solidFill>
                  <a:srgbClr val="000066"/>
                </a:solidFill>
                <a:latin typeface="Impact" panose="020B0806030902050204" pitchFamily="34" charset="0"/>
              </a:defRPr>
            </a:lvl9pPr>
          </a:lstStyle>
          <a:p>
            <a:r>
              <a:rPr lang="en-US" altLang="en-US" sz="6600">
                <a:solidFill>
                  <a:schemeClr val="hlink"/>
                </a:solidFill>
                <a:latin typeface="Arial" panose="020B0604020202020204" pitchFamily="34" charset="0"/>
              </a:rPr>
              <a:t>C</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25" name="Rectangle 5">
            <a:extLst>
              <a:ext uri="{FF2B5EF4-FFF2-40B4-BE49-F238E27FC236}">
                <a16:creationId xmlns:a16="http://schemas.microsoft.com/office/drawing/2014/main" id="{5EA90112-5E6E-4B3E-9DF9-E792E830B479}"/>
              </a:ext>
            </a:extLst>
          </p:cNvPr>
          <p:cNvSpPr>
            <a:spLocks noGrp="1" noChangeArrowheads="1"/>
          </p:cNvSpPr>
          <p:nvPr>
            <p:ph type="title"/>
          </p:nvPr>
        </p:nvSpPr>
        <p:spPr/>
        <p:txBody>
          <a:bodyPr/>
          <a:lstStyle/>
          <a:p>
            <a:r>
              <a:rPr lang="en-US" altLang="en-US"/>
              <a:t>Neo-Malthusian Concepts</a:t>
            </a:r>
          </a:p>
        </p:txBody>
      </p:sp>
      <p:sp>
        <p:nvSpPr>
          <p:cNvPr id="440326" name="Rectangle 6">
            <a:extLst>
              <a:ext uri="{FF2B5EF4-FFF2-40B4-BE49-F238E27FC236}">
                <a16:creationId xmlns:a16="http://schemas.microsoft.com/office/drawing/2014/main" id="{AF35242B-59F4-45A6-A8CC-A8D77B457AF7}"/>
              </a:ext>
            </a:extLst>
          </p:cNvPr>
          <p:cNvSpPr>
            <a:spLocks noGrp="1" noChangeArrowheads="1"/>
          </p:cNvSpPr>
          <p:nvPr>
            <p:ph type="body" idx="1"/>
          </p:nvPr>
        </p:nvSpPr>
        <p:spPr/>
        <p:txBody>
          <a:bodyPr/>
          <a:lstStyle/>
          <a:p>
            <a:r>
              <a:rPr lang="en-US" altLang="en-US"/>
              <a:t>Carrying capacity</a:t>
            </a:r>
          </a:p>
          <a:p>
            <a:pPr lvl="1"/>
            <a:r>
              <a:rPr lang="en-US" altLang="en-US"/>
              <a:t>Issue linked with the carrying capacity of land.</a:t>
            </a:r>
          </a:p>
          <a:p>
            <a:pPr lvl="1"/>
            <a:r>
              <a:rPr lang="en-US" altLang="en-US"/>
              <a:t>Limits to absorb ever-greater numbers of people.</a:t>
            </a:r>
          </a:p>
          <a:p>
            <a:pPr lvl="1"/>
            <a:r>
              <a:rPr lang="en-US" altLang="en-US"/>
              <a:t>Population growth has environmental impacts.</a:t>
            </a:r>
          </a:p>
          <a:p>
            <a:pPr lvl="1"/>
            <a:r>
              <a:rPr lang="en-US" altLang="en-US"/>
              <a:t>Support of family planning, contraception and abortion.</a:t>
            </a:r>
          </a:p>
          <a:p>
            <a:pPr lvl="1"/>
            <a:r>
              <a:rPr lang="en-US" altLang="en-US"/>
              <a:t>Population problems cannot be addressed through technology beyond the short term.</a:t>
            </a:r>
          </a:p>
          <a:p>
            <a:r>
              <a:rPr lang="en-US" altLang="en-US"/>
              <a:t>Overpopulation</a:t>
            </a:r>
          </a:p>
          <a:p>
            <a:pPr lvl="1"/>
            <a:r>
              <a:rPr lang="en-US" altLang="en-US"/>
              <a:t>A multidimensional issue linked with the carrying capacity.</a:t>
            </a:r>
          </a:p>
          <a:p>
            <a:pPr lvl="1"/>
            <a:r>
              <a:rPr lang="en-US" altLang="en-US"/>
              <a:t>Numbers should be linked with level of consumption.</a:t>
            </a:r>
          </a:p>
          <a:p>
            <a:pPr lvl="1"/>
            <a:r>
              <a:rPr lang="en-US" altLang="en-US"/>
              <a:t>The United States would be more overpopulated than China.</a:t>
            </a:r>
          </a:p>
        </p:txBody>
      </p:sp>
      <p:sp>
        <p:nvSpPr>
          <p:cNvPr id="440324" name="Rectangle 4">
            <a:extLst>
              <a:ext uri="{FF2B5EF4-FFF2-40B4-BE49-F238E27FC236}">
                <a16:creationId xmlns:a16="http://schemas.microsoft.com/office/drawing/2014/main" id="{E181A040-CA8F-4811-BBFD-01E76EDA69F5}"/>
              </a:ext>
            </a:extLst>
          </p:cNvPr>
          <p:cNvSpPr>
            <a:spLocks noChangeArrowheads="1"/>
          </p:cNvSpPr>
          <p:nvPr/>
        </p:nvSpPr>
        <p:spPr bwMode="auto">
          <a:xfrm>
            <a:off x="0" y="152400"/>
            <a:ext cx="838200" cy="110490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nchor="ctr"/>
          <a:lstStyle>
            <a:lvl1pPr>
              <a:defRPr sz="2800">
                <a:solidFill>
                  <a:srgbClr val="000066"/>
                </a:solidFill>
                <a:latin typeface="Impact" panose="020B0806030902050204" pitchFamily="34" charset="0"/>
              </a:defRPr>
            </a:lvl1pPr>
            <a:lvl2pPr>
              <a:defRPr sz="2800">
                <a:solidFill>
                  <a:srgbClr val="000066"/>
                </a:solidFill>
                <a:latin typeface="Impact" panose="020B0806030902050204" pitchFamily="34" charset="0"/>
              </a:defRPr>
            </a:lvl2pPr>
            <a:lvl3pPr>
              <a:defRPr sz="2800">
                <a:solidFill>
                  <a:srgbClr val="000066"/>
                </a:solidFill>
                <a:latin typeface="Impact" panose="020B0806030902050204" pitchFamily="34" charset="0"/>
              </a:defRPr>
            </a:lvl3pPr>
            <a:lvl4pPr>
              <a:defRPr sz="2800">
                <a:solidFill>
                  <a:srgbClr val="000066"/>
                </a:solidFill>
                <a:latin typeface="Impact" panose="020B0806030902050204" pitchFamily="34" charset="0"/>
              </a:defRPr>
            </a:lvl4pPr>
            <a:lvl5pPr>
              <a:defRPr sz="2800">
                <a:solidFill>
                  <a:srgbClr val="000066"/>
                </a:solidFill>
                <a:latin typeface="Impact" panose="020B0806030902050204" pitchFamily="34" charset="0"/>
              </a:defRPr>
            </a:lvl5pPr>
            <a:lvl6pPr marL="457200" fontAlgn="base">
              <a:spcBef>
                <a:spcPct val="0"/>
              </a:spcBef>
              <a:spcAft>
                <a:spcPct val="0"/>
              </a:spcAft>
              <a:defRPr sz="2800">
                <a:solidFill>
                  <a:srgbClr val="000066"/>
                </a:solidFill>
                <a:latin typeface="Impact" panose="020B0806030902050204" pitchFamily="34" charset="0"/>
              </a:defRPr>
            </a:lvl6pPr>
            <a:lvl7pPr marL="914400" fontAlgn="base">
              <a:spcBef>
                <a:spcPct val="0"/>
              </a:spcBef>
              <a:spcAft>
                <a:spcPct val="0"/>
              </a:spcAft>
              <a:defRPr sz="2800">
                <a:solidFill>
                  <a:srgbClr val="000066"/>
                </a:solidFill>
                <a:latin typeface="Impact" panose="020B0806030902050204" pitchFamily="34" charset="0"/>
              </a:defRPr>
            </a:lvl7pPr>
            <a:lvl8pPr marL="1371600" fontAlgn="base">
              <a:spcBef>
                <a:spcPct val="0"/>
              </a:spcBef>
              <a:spcAft>
                <a:spcPct val="0"/>
              </a:spcAft>
              <a:defRPr sz="2800">
                <a:solidFill>
                  <a:srgbClr val="000066"/>
                </a:solidFill>
                <a:latin typeface="Impact" panose="020B0806030902050204" pitchFamily="34" charset="0"/>
              </a:defRPr>
            </a:lvl8pPr>
            <a:lvl9pPr marL="1828800" fontAlgn="base">
              <a:spcBef>
                <a:spcPct val="0"/>
              </a:spcBef>
              <a:spcAft>
                <a:spcPct val="0"/>
              </a:spcAft>
              <a:defRPr sz="2800">
                <a:solidFill>
                  <a:srgbClr val="000066"/>
                </a:solidFill>
                <a:latin typeface="Impact" panose="020B0806030902050204" pitchFamily="34" charset="0"/>
              </a:defRPr>
            </a:lvl9pPr>
          </a:lstStyle>
          <a:p>
            <a:r>
              <a:rPr lang="en-US" altLang="en-US" sz="6600">
                <a:solidFill>
                  <a:schemeClr val="hlink"/>
                </a:solidFill>
                <a:latin typeface="Arial" panose="020B0604020202020204" pitchFamily="34" charset="0"/>
              </a:rPr>
              <a:t>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1890" name="Rectangle 2">
            <a:extLst>
              <a:ext uri="{FF2B5EF4-FFF2-40B4-BE49-F238E27FC236}">
                <a16:creationId xmlns:a16="http://schemas.microsoft.com/office/drawing/2014/main" id="{9EC444C5-200B-4D2F-B336-6E40463A9252}"/>
              </a:ext>
            </a:extLst>
          </p:cNvPr>
          <p:cNvSpPr>
            <a:spLocks noChangeArrowheads="1"/>
          </p:cNvSpPr>
          <p:nvPr/>
        </p:nvSpPr>
        <p:spPr bwMode="auto">
          <a:xfrm>
            <a:off x="0" y="152400"/>
            <a:ext cx="838200" cy="110490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nchor="ctr"/>
          <a:lstStyle>
            <a:lvl1pPr>
              <a:defRPr sz="2800">
                <a:solidFill>
                  <a:srgbClr val="000066"/>
                </a:solidFill>
                <a:latin typeface="Impact" panose="020B0806030902050204" pitchFamily="34" charset="0"/>
              </a:defRPr>
            </a:lvl1pPr>
            <a:lvl2pPr>
              <a:defRPr sz="2800">
                <a:solidFill>
                  <a:srgbClr val="000066"/>
                </a:solidFill>
                <a:latin typeface="Impact" panose="020B0806030902050204" pitchFamily="34" charset="0"/>
              </a:defRPr>
            </a:lvl2pPr>
            <a:lvl3pPr>
              <a:defRPr sz="2800">
                <a:solidFill>
                  <a:srgbClr val="000066"/>
                </a:solidFill>
                <a:latin typeface="Impact" panose="020B0806030902050204" pitchFamily="34" charset="0"/>
              </a:defRPr>
            </a:lvl3pPr>
            <a:lvl4pPr>
              <a:defRPr sz="2800">
                <a:solidFill>
                  <a:srgbClr val="000066"/>
                </a:solidFill>
                <a:latin typeface="Impact" panose="020B0806030902050204" pitchFamily="34" charset="0"/>
              </a:defRPr>
            </a:lvl4pPr>
            <a:lvl5pPr>
              <a:defRPr sz="2800">
                <a:solidFill>
                  <a:srgbClr val="000066"/>
                </a:solidFill>
                <a:latin typeface="Impact" panose="020B0806030902050204" pitchFamily="34" charset="0"/>
              </a:defRPr>
            </a:lvl5pPr>
            <a:lvl6pPr marL="457200" fontAlgn="base">
              <a:spcBef>
                <a:spcPct val="0"/>
              </a:spcBef>
              <a:spcAft>
                <a:spcPct val="0"/>
              </a:spcAft>
              <a:defRPr sz="2800">
                <a:solidFill>
                  <a:srgbClr val="000066"/>
                </a:solidFill>
                <a:latin typeface="Impact" panose="020B0806030902050204" pitchFamily="34" charset="0"/>
              </a:defRPr>
            </a:lvl6pPr>
            <a:lvl7pPr marL="914400" fontAlgn="base">
              <a:spcBef>
                <a:spcPct val="0"/>
              </a:spcBef>
              <a:spcAft>
                <a:spcPct val="0"/>
              </a:spcAft>
              <a:defRPr sz="2800">
                <a:solidFill>
                  <a:srgbClr val="000066"/>
                </a:solidFill>
                <a:latin typeface="Impact" panose="020B0806030902050204" pitchFamily="34" charset="0"/>
              </a:defRPr>
            </a:lvl7pPr>
            <a:lvl8pPr marL="1371600" fontAlgn="base">
              <a:spcBef>
                <a:spcPct val="0"/>
              </a:spcBef>
              <a:spcAft>
                <a:spcPct val="0"/>
              </a:spcAft>
              <a:defRPr sz="2800">
                <a:solidFill>
                  <a:srgbClr val="000066"/>
                </a:solidFill>
                <a:latin typeface="Impact" panose="020B0806030902050204" pitchFamily="34" charset="0"/>
              </a:defRPr>
            </a:lvl8pPr>
            <a:lvl9pPr marL="1828800" fontAlgn="base">
              <a:spcBef>
                <a:spcPct val="0"/>
              </a:spcBef>
              <a:spcAft>
                <a:spcPct val="0"/>
              </a:spcAft>
              <a:defRPr sz="2800">
                <a:solidFill>
                  <a:srgbClr val="000066"/>
                </a:solidFill>
                <a:latin typeface="Impact" panose="020B0806030902050204" pitchFamily="34" charset="0"/>
              </a:defRPr>
            </a:lvl9pPr>
          </a:lstStyle>
          <a:p>
            <a:r>
              <a:rPr lang="en-US" altLang="en-US" sz="6600">
                <a:solidFill>
                  <a:schemeClr val="hlink"/>
                </a:solidFill>
                <a:latin typeface="Arial" panose="020B0604020202020204" pitchFamily="34" charset="0"/>
              </a:rPr>
              <a:t>1</a:t>
            </a:r>
          </a:p>
        </p:txBody>
      </p:sp>
      <p:sp>
        <p:nvSpPr>
          <p:cNvPr id="421891" name="Rectangle 3">
            <a:extLst>
              <a:ext uri="{FF2B5EF4-FFF2-40B4-BE49-F238E27FC236}">
                <a16:creationId xmlns:a16="http://schemas.microsoft.com/office/drawing/2014/main" id="{D17FF2B2-0E79-49CF-AB62-C4065EE2DC59}"/>
              </a:ext>
            </a:extLst>
          </p:cNvPr>
          <p:cNvSpPr>
            <a:spLocks noGrp="1" noChangeArrowheads="1"/>
          </p:cNvSpPr>
          <p:nvPr>
            <p:ph type="title"/>
          </p:nvPr>
        </p:nvSpPr>
        <p:spPr/>
        <p:txBody>
          <a:bodyPr/>
          <a:lstStyle/>
          <a:p>
            <a:r>
              <a:rPr lang="en-US" altLang="en-US"/>
              <a:t>Concept</a:t>
            </a:r>
          </a:p>
        </p:txBody>
      </p:sp>
      <p:sp>
        <p:nvSpPr>
          <p:cNvPr id="421892" name="Rectangle 4">
            <a:extLst>
              <a:ext uri="{FF2B5EF4-FFF2-40B4-BE49-F238E27FC236}">
                <a16:creationId xmlns:a16="http://schemas.microsoft.com/office/drawing/2014/main" id="{FF565BF4-21AF-4046-8B77-3910A698BBC0}"/>
              </a:ext>
            </a:extLst>
          </p:cNvPr>
          <p:cNvSpPr>
            <a:spLocks noGrp="1" noChangeArrowheads="1"/>
          </p:cNvSpPr>
          <p:nvPr>
            <p:ph type="body" idx="1"/>
          </p:nvPr>
        </p:nvSpPr>
        <p:spPr/>
        <p:txBody>
          <a:bodyPr/>
          <a:lstStyle/>
          <a:p>
            <a:r>
              <a:rPr lang="en-US" altLang="en-US"/>
              <a:t>Overview</a:t>
            </a:r>
          </a:p>
          <a:p>
            <a:pPr lvl="1"/>
            <a:r>
              <a:rPr lang="en-US" altLang="en-US"/>
              <a:t>A “social modernization” of the reproduction process:</a:t>
            </a:r>
          </a:p>
          <a:p>
            <a:pPr lvl="2"/>
            <a:r>
              <a:rPr lang="en-US" altLang="en-US"/>
              <a:t>Improved health care and access to family planning.</a:t>
            </a:r>
          </a:p>
          <a:p>
            <a:pPr lvl="2"/>
            <a:r>
              <a:rPr lang="en-US" altLang="en-US"/>
              <a:t>Higher educational levels, especially among women.</a:t>
            </a:r>
          </a:p>
          <a:p>
            <a:pPr lvl="2"/>
            <a:r>
              <a:rPr lang="en-US" altLang="en-US"/>
              <a:t>Economic growth and rising per capita income levels.</a:t>
            </a:r>
          </a:p>
          <a:p>
            <a:pPr lvl="2"/>
            <a:r>
              <a:rPr lang="en-US" altLang="en-US"/>
              <a:t>Urbanization and growing employment opportunities.</a:t>
            </a:r>
          </a:p>
          <a:p>
            <a:pPr lvl="1"/>
            <a:r>
              <a:rPr lang="en-US" altLang="en-US"/>
              <a:t>Involves moving from one equilibrium to another:</a:t>
            </a:r>
          </a:p>
          <a:p>
            <a:pPr lvl="2"/>
            <a:r>
              <a:rPr lang="en-US" altLang="en-US"/>
              <a:t>Initial equilibrium: High birth and death rates.</a:t>
            </a:r>
          </a:p>
          <a:p>
            <a:pPr lvl="2"/>
            <a:r>
              <a:rPr lang="en-US" altLang="en-US"/>
              <a:t>Final equilibrium: Low birth and death rates.</a:t>
            </a:r>
          </a:p>
          <a:p>
            <a:pPr lvl="1"/>
            <a:r>
              <a:rPr lang="en-US" altLang="en-US"/>
              <a:t>Theory backed by solid empirical evidence.</a:t>
            </a:r>
          </a:p>
          <a:p>
            <a:pPr lvl="1"/>
            <a:r>
              <a:rPr lang="en-US" altLang="en-US"/>
              <a:t>Involves four phases.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1349" name="Rectangle 5">
            <a:extLst>
              <a:ext uri="{FF2B5EF4-FFF2-40B4-BE49-F238E27FC236}">
                <a16:creationId xmlns:a16="http://schemas.microsoft.com/office/drawing/2014/main" id="{9E0CC092-7731-4F5E-BA99-940E9699C9B3}"/>
              </a:ext>
            </a:extLst>
          </p:cNvPr>
          <p:cNvSpPr>
            <a:spLocks noGrp="1" noChangeArrowheads="1"/>
          </p:cNvSpPr>
          <p:nvPr>
            <p:ph type="title"/>
          </p:nvPr>
        </p:nvSpPr>
        <p:spPr/>
        <p:txBody>
          <a:bodyPr/>
          <a:lstStyle/>
          <a:p>
            <a:r>
              <a:rPr lang="en-US" altLang="en-US"/>
              <a:t>Neo-Malthusian Concepts</a:t>
            </a:r>
          </a:p>
        </p:txBody>
      </p:sp>
      <p:sp>
        <p:nvSpPr>
          <p:cNvPr id="441350" name="Rectangle 6">
            <a:extLst>
              <a:ext uri="{FF2B5EF4-FFF2-40B4-BE49-F238E27FC236}">
                <a16:creationId xmlns:a16="http://schemas.microsoft.com/office/drawing/2014/main" id="{FC73C4BA-BD17-4C99-A494-1D0F445770CF}"/>
              </a:ext>
            </a:extLst>
          </p:cNvPr>
          <p:cNvSpPr>
            <a:spLocks noGrp="1" noChangeArrowheads="1"/>
          </p:cNvSpPr>
          <p:nvPr>
            <p:ph type="body" idx="1"/>
          </p:nvPr>
        </p:nvSpPr>
        <p:spPr/>
        <p:txBody>
          <a:bodyPr/>
          <a:lstStyle/>
          <a:p>
            <a:r>
              <a:rPr lang="en-US" altLang="en-US"/>
              <a:t>Population bomb</a:t>
            </a:r>
          </a:p>
          <a:p>
            <a:pPr lvl="1"/>
            <a:r>
              <a:rPr lang="en-US" altLang="en-US"/>
              <a:t>Fast population growth seen as a threat:</a:t>
            </a:r>
          </a:p>
          <a:p>
            <a:pPr lvl="2"/>
            <a:r>
              <a:rPr lang="en-US" altLang="en-US"/>
              <a:t>The word “bomb” obviously refer to the lethal character of the problem.</a:t>
            </a:r>
          </a:p>
          <a:p>
            <a:pPr lvl="1"/>
            <a:r>
              <a:rPr lang="en-US" altLang="en-US"/>
              <a:t>Brought forward by Paul Ehrlich in the late 1960s.</a:t>
            </a:r>
          </a:p>
          <a:p>
            <a:pPr lvl="1"/>
            <a:r>
              <a:rPr lang="en-US" altLang="en-US"/>
              <a:t>Most Third World countries were in the middle of their demographic transition at the time.</a:t>
            </a:r>
          </a:p>
          <a:p>
            <a:pPr lvl="1"/>
            <a:r>
              <a:rPr lang="en-US" altLang="en-US"/>
              <a:t>Ehrlich and others continued the basic Malthusian numbers game in which population growth outstrips food production.</a:t>
            </a:r>
          </a:p>
          <a:p>
            <a:pPr lvl="1"/>
            <a:r>
              <a:rPr lang="en-US" altLang="en-US"/>
              <a:t>Moved Beyond Malthus in their consideration of many environmental issues.</a:t>
            </a:r>
          </a:p>
        </p:txBody>
      </p:sp>
      <p:sp>
        <p:nvSpPr>
          <p:cNvPr id="441348" name="Rectangle 4">
            <a:extLst>
              <a:ext uri="{FF2B5EF4-FFF2-40B4-BE49-F238E27FC236}">
                <a16:creationId xmlns:a16="http://schemas.microsoft.com/office/drawing/2014/main" id="{FF8970A3-3B4C-4193-B7EE-1EC7727AD165}"/>
              </a:ext>
            </a:extLst>
          </p:cNvPr>
          <p:cNvSpPr>
            <a:spLocks noChangeArrowheads="1"/>
          </p:cNvSpPr>
          <p:nvPr/>
        </p:nvSpPr>
        <p:spPr bwMode="auto">
          <a:xfrm>
            <a:off x="0" y="152400"/>
            <a:ext cx="838200" cy="110490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nchor="ctr"/>
          <a:lstStyle>
            <a:lvl1pPr>
              <a:defRPr sz="2800">
                <a:solidFill>
                  <a:srgbClr val="000066"/>
                </a:solidFill>
                <a:latin typeface="Impact" panose="020B0806030902050204" pitchFamily="34" charset="0"/>
              </a:defRPr>
            </a:lvl1pPr>
            <a:lvl2pPr>
              <a:defRPr sz="2800">
                <a:solidFill>
                  <a:srgbClr val="000066"/>
                </a:solidFill>
                <a:latin typeface="Impact" panose="020B0806030902050204" pitchFamily="34" charset="0"/>
              </a:defRPr>
            </a:lvl2pPr>
            <a:lvl3pPr>
              <a:defRPr sz="2800">
                <a:solidFill>
                  <a:srgbClr val="000066"/>
                </a:solidFill>
                <a:latin typeface="Impact" panose="020B0806030902050204" pitchFamily="34" charset="0"/>
              </a:defRPr>
            </a:lvl3pPr>
            <a:lvl4pPr>
              <a:defRPr sz="2800">
                <a:solidFill>
                  <a:srgbClr val="000066"/>
                </a:solidFill>
                <a:latin typeface="Impact" panose="020B0806030902050204" pitchFamily="34" charset="0"/>
              </a:defRPr>
            </a:lvl4pPr>
            <a:lvl5pPr>
              <a:defRPr sz="2800">
                <a:solidFill>
                  <a:srgbClr val="000066"/>
                </a:solidFill>
                <a:latin typeface="Impact" panose="020B0806030902050204" pitchFamily="34" charset="0"/>
              </a:defRPr>
            </a:lvl5pPr>
            <a:lvl6pPr marL="457200" fontAlgn="base">
              <a:spcBef>
                <a:spcPct val="0"/>
              </a:spcBef>
              <a:spcAft>
                <a:spcPct val="0"/>
              </a:spcAft>
              <a:defRPr sz="2800">
                <a:solidFill>
                  <a:srgbClr val="000066"/>
                </a:solidFill>
                <a:latin typeface="Impact" panose="020B0806030902050204" pitchFamily="34" charset="0"/>
              </a:defRPr>
            </a:lvl6pPr>
            <a:lvl7pPr marL="914400" fontAlgn="base">
              <a:spcBef>
                <a:spcPct val="0"/>
              </a:spcBef>
              <a:spcAft>
                <a:spcPct val="0"/>
              </a:spcAft>
              <a:defRPr sz="2800">
                <a:solidFill>
                  <a:srgbClr val="000066"/>
                </a:solidFill>
                <a:latin typeface="Impact" panose="020B0806030902050204" pitchFamily="34" charset="0"/>
              </a:defRPr>
            </a:lvl7pPr>
            <a:lvl8pPr marL="1371600" fontAlgn="base">
              <a:spcBef>
                <a:spcPct val="0"/>
              </a:spcBef>
              <a:spcAft>
                <a:spcPct val="0"/>
              </a:spcAft>
              <a:defRPr sz="2800">
                <a:solidFill>
                  <a:srgbClr val="000066"/>
                </a:solidFill>
                <a:latin typeface="Impact" panose="020B0806030902050204" pitchFamily="34" charset="0"/>
              </a:defRPr>
            </a:lvl8pPr>
            <a:lvl9pPr marL="1828800" fontAlgn="base">
              <a:spcBef>
                <a:spcPct val="0"/>
              </a:spcBef>
              <a:spcAft>
                <a:spcPct val="0"/>
              </a:spcAft>
              <a:defRPr sz="2800">
                <a:solidFill>
                  <a:srgbClr val="000066"/>
                </a:solidFill>
                <a:latin typeface="Impact" panose="020B0806030902050204" pitchFamily="34" charset="0"/>
              </a:defRPr>
            </a:lvl9pPr>
          </a:lstStyle>
          <a:p>
            <a:r>
              <a:rPr lang="en-US" altLang="en-US" sz="6600">
                <a:solidFill>
                  <a:schemeClr val="hlink"/>
                </a:solidFill>
                <a:latin typeface="Arial" panose="020B0604020202020204" pitchFamily="34" charset="0"/>
              </a:rPr>
              <a:t>1</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4216" name="Rectangle 1064">
            <a:extLst>
              <a:ext uri="{FF2B5EF4-FFF2-40B4-BE49-F238E27FC236}">
                <a16:creationId xmlns:a16="http://schemas.microsoft.com/office/drawing/2014/main" id="{D8DC3DBD-980C-423D-8978-212B0201DEA3}"/>
              </a:ext>
            </a:extLst>
          </p:cNvPr>
          <p:cNvSpPr>
            <a:spLocks noChangeArrowheads="1"/>
          </p:cNvSpPr>
          <p:nvPr/>
        </p:nvSpPr>
        <p:spPr bwMode="auto">
          <a:xfrm>
            <a:off x="990600" y="3886200"/>
            <a:ext cx="3048000" cy="2209800"/>
          </a:xfrm>
          <a:prstGeom prst="rect">
            <a:avLst/>
          </a:prstGeom>
          <a:solidFill>
            <a:srgbClr val="FFCC00">
              <a:alpha val="50000"/>
            </a:srgbClr>
          </a:solidFill>
          <a:ln w="2540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4215" name="Rectangle 1063">
            <a:extLst>
              <a:ext uri="{FF2B5EF4-FFF2-40B4-BE49-F238E27FC236}">
                <a16:creationId xmlns:a16="http://schemas.microsoft.com/office/drawing/2014/main" id="{E9A225A3-6A4F-4234-9CCE-D51E12278787}"/>
              </a:ext>
            </a:extLst>
          </p:cNvPr>
          <p:cNvSpPr>
            <a:spLocks noChangeArrowheads="1"/>
          </p:cNvSpPr>
          <p:nvPr/>
        </p:nvSpPr>
        <p:spPr bwMode="auto">
          <a:xfrm>
            <a:off x="990600" y="1600200"/>
            <a:ext cx="3048000" cy="2209800"/>
          </a:xfrm>
          <a:prstGeom prst="rect">
            <a:avLst/>
          </a:prstGeom>
          <a:solidFill>
            <a:srgbClr val="99CCFF">
              <a:alpha val="50000"/>
            </a:srgbClr>
          </a:solidFill>
          <a:ln w="2540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4178" name="Rectangle 1026">
            <a:extLst>
              <a:ext uri="{FF2B5EF4-FFF2-40B4-BE49-F238E27FC236}">
                <a16:creationId xmlns:a16="http://schemas.microsoft.com/office/drawing/2014/main" id="{9B350DA6-40B4-45ED-940C-53BB5035F163}"/>
              </a:ext>
            </a:extLst>
          </p:cNvPr>
          <p:cNvSpPr>
            <a:spLocks noGrp="1" noChangeArrowheads="1"/>
          </p:cNvSpPr>
          <p:nvPr>
            <p:ph type="title"/>
          </p:nvPr>
        </p:nvSpPr>
        <p:spPr/>
        <p:txBody>
          <a:bodyPr/>
          <a:lstStyle/>
          <a:p>
            <a:r>
              <a:rPr lang="en-US" altLang="en-US"/>
              <a:t>Neo-Malthusian Concepts</a:t>
            </a:r>
          </a:p>
        </p:txBody>
      </p:sp>
      <p:sp>
        <p:nvSpPr>
          <p:cNvPr id="434179" name="Rectangle 1027">
            <a:extLst>
              <a:ext uri="{FF2B5EF4-FFF2-40B4-BE49-F238E27FC236}">
                <a16:creationId xmlns:a16="http://schemas.microsoft.com/office/drawing/2014/main" id="{D771BD18-65F2-4CA2-BABF-FD2C091341E4}"/>
              </a:ext>
            </a:extLst>
          </p:cNvPr>
          <p:cNvSpPr>
            <a:spLocks noGrp="1" noChangeArrowheads="1"/>
          </p:cNvSpPr>
          <p:nvPr>
            <p:ph type="body" sz="half" idx="2"/>
          </p:nvPr>
        </p:nvSpPr>
        <p:spPr>
          <a:xfrm>
            <a:off x="4114800" y="1447800"/>
            <a:ext cx="4876800" cy="5257800"/>
          </a:xfrm>
        </p:spPr>
        <p:txBody>
          <a:bodyPr/>
          <a:lstStyle/>
          <a:p>
            <a:r>
              <a:rPr lang="en-US" altLang="en-US" sz="2400"/>
              <a:t>Limits to growth</a:t>
            </a:r>
          </a:p>
          <a:p>
            <a:pPr lvl="1"/>
            <a:r>
              <a:rPr lang="en-US" altLang="en-US" sz="2000"/>
              <a:t>“Club of Rome”, 1972</a:t>
            </a:r>
          </a:p>
          <a:p>
            <a:pPr lvl="1"/>
            <a:r>
              <a:rPr lang="en-US" altLang="en-US" sz="2000"/>
              <a:t>Scientific report on the limits to growth.</a:t>
            </a:r>
          </a:p>
          <a:p>
            <a:pPr lvl="1"/>
            <a:r>
              <a:rPr lang="en-US" altLang="en-US" sz="2000"/>
              <a:t>Used computer models for the first time:</a:t>
            </a:r>
          </a:p>
          <a:p>
            <a:pPr lvl="2"/>
            <a:r>
              <a:rPr lang="en-US" altLang="en-US" sz="1800"/>
              <a:t>Population growth, food per capita, industrial output, resources and pollution.</a:t>
            </a:r>
          </a:p>
          <a:p>
            <a:pPr lvl="1"/>
            <a:r>
              <a:rPr lang="en-US" altLang="en-US" sz="2000"/>
              <a:t>Blaming huge waste of resources by developed economies.</a:t>
            </a:r>
          </a:p>
          <a:p>
            <a:pPr lvl="1"/>
            <a:r>
              <a:rPr lang="en-US" altLang="en-US" sz="2000"/>
              <a:t>Supporting a zero growth policy.</a:t>
            </a:r>
          </a:p>
          <a:p>
            <a:pPr lvl="1"/>
            <a:r>
              <a:rPr lang="en-US" altLang="en-US" sz="2000"/>
              <a:t>Main arguments:</a:t>
            </a:r>
          </a:p>
          <a:p>
            <a:pPr lvl="2"/>
            <a:r>
              <a:rPr lang="en-US" altLang="en-US" sz="1800"/>
              <a:t>Resources are in finite number.</a:t>
            </a:r>
          </a:p>
          <a:p>
            <a:pPr lvl="2"/>
            <a:r>
              <a:rPr lang="en-US" altLang="en-US" sz="1800"/>
              <a:t>Demographic growth cannot occur indefinitely.</a:t>
            </a:r>
          </a:p>
          <a:p>
            <a:pPr lvl="2"/>
            <a:r>
              <a:rPr lang="en-US" altLang="en-US" sz="1800"/>
              <a:t>Must stop at some point.</a:t>
            </a:r>
          </a:p>
        </p:txBody>
      </p:sp>
      <p:sp>
        <p:nvSpPr>
          <p:cNvPr id="434180" name="Rectangle 1028">
            <a:extLst>
              <a:ext uri="{FF2B5EF4-FFF2-40B4-BE49-F238E27FC236}">
                <a16:creationId xmlns:a16="http://schemas.microsoft.com/office/drawing/2014/main" id="{74E9552D-4CDF-4459-AB99-3132530DCA1E}"/>
              </a:ext>
            </a:extLst>
          </p:cNvPr>
          <p:cNvSpPr>
            <a:spLocks noChangeArrowheads="1"/>
          </p:cNvSpPr>
          <p:nvPr/>
        </p:nvSpPr>
        <p:spPr bwMode="auto">
          <a:xfrm>
            <a:off x="0" y="152400"/>
            <a:ext cx="838200" cy="110490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nchor="ctr"/>
          <a:lstStyle>
            <a:lvl1pPr>
              <a:defRPr sz="2800">
                <a:solidFill>
                  <a:srgbClr val="000066"/>
                </a:solidFill>
                <a:latin typeface="Impact" panose="020B0806030902050204" pitchFamily="34" charset="0"/>
              </a:defRPr>
            </a:lvl1pPr>
            <a:lvl2pPr>
              <a:defRPr sz="2800">
                <a:solidFill>
                  <a:srgbClr val="000066"/>
                </a:solidFill>
                <a:latin typeface="Impact" panose="020B0806030902050204" pitchFamily="34" charset="0"/>
              </a:defRPr>
            </a:lvl2pPr>
            <a:lvl3pPr>
              <a:defRPr sz="2800">
                <a:solidFill>
                  <a:srgbClr val="000066"/>
                </a:solidFill>
                <a:latin typeface="Impact" panose="020B0806030902050204" pitchFamily="34" charset="0"/>
              </a:defRPr>
            </a:lvl3pPr>
            <a:lvl4pPr>
              <a:defRPr sz="2800">
                <a:solidFill>
                  <a:srgbClr val="000066"/>
                </a:solidFill>
                <a:latin typeface="Impact" panose="020B0806030902050204" pitchFamily="34" charset="0"/>
              </a:defRPr>
            </a:lvl4pPr>
            <a:lvl5pPr>
              <a:defRPr sz="2800">
                <a:solidFill>
                  <a:srgbClr val="000066"/>
                </a:solidFill>
                <a:latin typeface="Impact" panose="020B0806030902050204" pitchFamily="34" charset="0"/>
              </a:defRPr>
            </a:lvl5pPr>
            <a:lvl6pPr marL="457200" fontAlgn="base">
              <a:spcBef>
                <a:spcPct val="0"/>
              </a:spcBef>
              <a:spcAft>
                <a:spcPct val="0"/>
              </a:spcAft>
              <a:defRPr sz="2800">
                <a:solidFill>
                  <a:srgbClr val="000066"/>
                </a:solidFill>
                <a:latin typeface="Impact" panose="020B0806030902050204" pitchFamily="34" charset="0"/>
              </a:defRPr>
            </a:lvl6pPr>
            <a:lvl7pPr marL="914400" fontAlgn="base">
              <a:spcBef>
                <a:spcPct val="0"/>
              </a:spcBef>
              <a:spcAft>
                <a:spcPct val="0"/>
              </a:spcAft>
              <a:defRPr sz="2800">
                <a:solidFill>
                  <a:srgbClr val="000066"/>
                </a:solidFill>
                <a:latin typeface="Impact" panose="020B0806030902050204" pitchFamily="34" charset="0"/>
              </a:defRPr>
            </a:lvl7pPr>
            <a:lvl8pPr marL="1371600" fontAlgn="base">
              <a:spcBef>
                <a:spcPct val="0"/>
              </a:spcBef>
              <a:spcAft>
                <a:spcPct val="0"/>
              </a:spcAft>
              <a:defRPr sz="2800">
                <a:solidFill>
                  <a:srgbClr val="000066"/>
                </a:solidFill>
                <a:latin typeface="Impact" panose="020B0806030902050204" pitchFamily="34" charset="0"/>
              </a:defRPr>
            </a:lvl8pPr>
            <a:lvl9pPr marL="1828800" fontAlgn="base">
              <a:spcBef>
                <a:spcPct val="0"/>
              </a:spcBef>
              <a:spcAft>
                <a:spcPct val="0"/>
              </a:spcAft>
              <a:defRPr sz="2800">
                <a:solidFill>
                  <a:srgbClr val="000066"/>
                </a:solidFill>
                <a:latin typeface="Impact" panose="020B0806030902050204" pitchFamily="34" charset="0"/>
              </a:defRPr>
            </a:lvl9pPr>
          </a:lstStyle>
          <a:p>
            <a:r>
              <a:rPr lang="en-US" altLang="en-US" sz="6600">
                <a:solidFill>
                  <a:schemeClr val="hlink"/>
                </a:solidFill>
                <a:latin typeface="Arial" panose="020B0604020202020204" pitchFamily="34" charset="0"/>
              </a:rPr>
              <a:t>1</a:t>
            </a:r>
          </a:p>
        </p:txBody>
      </p:sp>
      <p:sp>
        <p:nvSpPr>
          <p:cNvPr id="434206" name="Text Box 1054">
            <a:extLst>
              <a:ext uri="{FF2B5EF4-FFF2-40B4-BE49-F238E27FC236}">
                <a16:creationId xmlns:a16="http://schemas.microsoft.com/office/drawing/2014/main" id="{5E08DFCC-6C35-4855-A602-77DE672D9E5E}"/>
              </a:ext>
            </a:extLst>
          </p:cNvPr>
          <p:cNvSpPr txBox="1">
            <a:spLocks noChangeArrowheads="1"/>
          </p:cNvSpPr>
          <p:nvPr/>
        </p:nvSpPr>
        <p:spPr bwMode="auto">
          <a:xfrm>
            <a:off x="1881188" y="2293938"/>
            <a:ext cx="14398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solidFill>
                  <a:schemeClr val="tx1"/>
                </a:solidFill>
                <a:latin typeface="AvantGarde Bk BT" pitchFamily="34" charset="0"/>
              </a:rPr>
              <a:t>Population</a:t>
            </a:r>
          </a:p>
        </p:txBody>
      </p:sp>
      <p:sp>
        <p:nvSpPr>
          <p:cNvPr id="434207" name="Text Box 1055">
            <a:extLst>
              <a:ext uri="{FF2B5EF4-FFF2-40B4-BE49-F238E27FC236}">
                <a16:creationId xmlns:a16="http://schemas.microsoft.com/office/drawing/2014/main" id="{94542D53-3926-4DE8-8D8C-99A586DB0E1F}"/>
              </a:ext>
            </a:extLst>
          </p:cNvPr>
          <p:cNvSpPr txBox="1">
            <a:spLocks noChangeArrowheads="1"/>
          </p:cNvSpPr>
          <p:nvPr/>
        </p:nvSpPr>
        <p:spPr bwMode="auto">
          <a:xfrm>
            <a:off x="1881188" y="2827338"/>
            <a:ext cx="2089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solidFill>
                  <a:schemeClr val="tx1"/>
                </a:solidFill>
                <a:latin typeface="AvantGarde Bk BT" pitchFamily="34" charset="0"/>
              </a:rPr>
              <a:t>Industrial output</a:t>
            </a:r>
          </a:p>
        </p:txBody>
      </p:sp>
      <p:sp>
        <p:nvSpPr>
          <p:cNvPr id="434208" name="Rectangle 1056">
            <a:extLst>
              <a:ext uri="{FF2B5EF4-FFF2-40B4-BE49-F238E27FC236}">
                <a16:creationId xmlns:a16="http://schemas.microsoft.com/office/drawing/2014/main" id="{10ADA367-2BFC-4A6E-8DE6-A493D12797E5}"/>
              </a:ext>
            </a:extLst>
          </p:cNvPr>
          <p:cNvSpPr>
            <a:spLocks noChangeArrowheads="1"/>
          </p:cNvSpPr>
          <p:nvPr/>
        </p:nvSpPr>
        <p:spPr bwMode="auto">
          <a:xfrm>
            <a:off x="1219200" y="3124200"/>
            <a:ext cx="533400" cy="533400"/>
          </a:xfrm>
          <a:prstGeom prst="rect">
            <a:avLst/>
          </a:prstGeom>
          <a:solidFill>
            <a:schemeClr val="accent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4209" name="Rectangle 1057">
            <a:extLst>
              <a:ext uri="{FF2B5EF4-FFF2-40B4-BE49-F238E27FC236}">
                <a16:creationId xmlns:a16="http://schemas.microsoft.com/office/drawing/2014/main" id="{BA92A03A-F6CE-4472-8D10-E49A6910D38D}"/>
              </a:ext>
            </a:extLst>
          </p:cNvPr>
          <p:cNvSpPr>
            <a:spLocks noChangeArrowheads="1"/>
          </p:cNvSpPr>
          <p:nvPr/>
        </p:nvSpPr>
        <p:spPr bwMode="auto">
          <a:xfrm>
            <a:off x="1219200" y="2438400"/>
            <a:ext cx="533400" cy="533400"/>
          </a:xfrm>
          <a:prstGeom prst="rect">
            <a:avLst/>
          </a:prstGeom>
          <a:solidFill>
            <a:schemeClr val="accent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4210" name="Rectangle 1058">
            <a:extLst>
              <a:ext uri="{FF2B5EF4-FFF2-40B4-BE49-F238E27FC236}">
                <a16:creationId xmlns:a16="http://schemas.microsoft.com/office/drawing/2014/main" id="{BEE77B8D-DB82-484A-B52B-A2CA183D4276}"/>
              </a:ext>
            </a:extLst>
          </p:cNvPr>
          <p:cNvSpPr>
            <a:spLocks noChangeArrowheads="1"/>
          </p:cNvSpPr>
          <p:nvPr/>
        </p:nvSpPr>
        <p:spPr bwMode="auto">
          <a:xfrm>
            <a:off x="1219200" y="1752600"/>
            <a:ext cx="533400" cy="533400"/>
          </a:xfrm>
          <a:prstGeom prst="rect">
            <a:avLst/>
          </a:prstGeom>
          <a:solidFill>
            <a:schemeClr val="accent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4211" name="Rectangle 1059">
            <a:extLst>
              <a:ext uri="{FF2B5EF4-FFF2-40B4-BE49-F238E27FC236}">
                <a16:creationId xmlns:a16="http://schemas.microsoft.com/office/drawing/2014/main" id="{76A39271-5DE1-4248-9A06-B18735867DA3}"/>
              </a:ext>
            </a:extLst>
          </p:cNvPr>
          <p:cNvSpPr>
            <a:spLocks noChangeArrowheads="1"/>
          </p:cNvSpPr>
          <p:nvPr/>
        </p:nvSpPr>
        <p:spPr bwMode="auto">
          <a:xfrm>
            <a:off x="1219200" y="4038600"/>
            <a:ext cx="533400" cy="533400"/>
          </a:xfrm>
          <a:prstGeom prst="rect">
            <a:avLst/>
          </a:prstGeom>
          <a:solidFill>
            <a:srgbClr val="800000"/>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4212" name="Rectangle 1060">
            <a:extLst>
              <a:ext uri="{FF2B5EF4-FFF2-40B4-BE49-F238E27FC236}">
                <a16:creationId xmlns:a16="http://schemas.microsoft.com/office/drawing/2014/main" id="{E22C6F2F-B4E2-45E4-A551-2B29F857C4B5}"/>
              </a:ext>
            </a:extLst>
          </p:cNvPr>
          <p:cNvSpPr>
            <a:spLocks noChangeArrowheads="1"/>
          </p:cNvSpPr>
          <p:nvPr/>
        </p:nvSpPr>
        <p:spPr bwMode="auto">
          <a:xfrm>
            <a:off x="1219200" y="4724400"/>
            <a:ext cx="533400" cy="533400"/>
          </a:xfrm>
          <a:prstGeom prst="rect">
            <a:avLst/>
          </a:prstGeom>
          <a:solidFill>
            <a:srgbClr val="800000"/>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4213" name="Rectangle 1061">
            <a:extLst>
              <a:ext uri="{FF2B5EF4-FFF2-40B4-BE49-F238E27FC236}">
                <a16:creationId xmlns:a16="http://schemas.microsoft.com/office/drawing/2014/main" id="{62F0DA72-B4DB-4F45-A677-8202A2B60669}"/>
              </a:ext>
            </a:extLst>
          </p:cNvPr>
          <p:cNvSpPr>
            <a:spLocks noChangeArrowheads="1"/>
          </p:cNvSpPr>
          <p:nvPr/>
        </p:nvSpPr>
        <p:spPr bwMode="auto">
          <a:xfrm>
            <a:off x="1219200" y="5410200"/>
            <a:ext cx="533400" cy="533400"/>
          </a:xfrm>
          <a:prstGeom prst="rect">
            <a:avLst/>
          </a:prstGeom>
          <a:solidFill>
            <a:srgbClr val="800000"/>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4214" name="Text Box 1062">
            <a:extLst>
              <a:ext uri="{FF2B5EF4-FFF2-40B4-BE49-F238E27FC236}">
                <a16:creationId xmlns:a16="http://schemas.microsoft.com/office/drawing/2014/main" id="{9A9D863E-66C7-4F55-A14B-48D43DC87A56}"/>
              </a:ext>
            </a:extLst>
          </p:cNvPr>
          <p:cNvSpPr txBox="1">
            <a:spLocks noChangeArrowheads="1"/>
          </p:cNvSpPr>
          <p:nvPr/>
        </p:nvSpPr>
        <p:spPr bwMode="auto">
          <a:xfrm>
            <a:off x="2030413" y="4792663"/>
            <a:ext cx="13747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solidFill>
                  <a:schemeClr val="tx1"/>
                </a:solidFill>
                <a:latin typeface="AvantGarde Bk BT" pitchFamily="34" charset="0"/>
              </a:rPr>
              <a:t>Resources</a:t>
            </a:r>
          </a:p>
        </p:txBody>
      </p:sp>
      <p:sp>
        <p:nvSpPr>
          <p:cNvPr id="434217" name="Rectangle 1065">
            <a:extLst>
              <a:ext uri="{FF2B5EF4-FFF2-40B4-BE49-F238E27FC236}">
                <a16:creationId xmlns:a16="http://schemas.microsoft.com/office/drawing/2014/main" id="{1BDDD04C-A7D2-412E-BDC0-5D03C48B3084}"/>
              </a:ext>
            </a:extLst>
          </p:cNvPr>
          <p:cNvSpPr>
            <a:spLocks noChangeArrowheads="1"/>
          </p:cNvSpPr>
          <p:nvPr/>
        </p:nvSpPr>
        <p:spPr bwMode="auto">
          <a:xfrm>
            <a:off x="1219200" y="5410200"/>
            <a:ext cx="533400" cy="533400"/>
          </a:xfrm>
          <a:prstGeom prst="rect">
            <a:avLst/>
          </a:prstGeom>
          <a:solidFill>
            <a:srgbClr val="FF0000"/>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4218" name="Rectangle 1066">
            <a:extLst>
              <a:ext uri="{FF2B5EF4-FFF2-40B4-BE49-F238E27FC236}">
                <a16:creationId xmlns:a16="http://schemas.microsoft.com/office/drawing/2014/main" id="{F74B8B96-165C-4247-8101-3C3BB402D4A6}"/>
              </a:ext>
            </a:extLst>
          </p:cNvPr>
          <p:cNvSpPr>
            <a:spLocks noChangeArrowheads="1"/>
          </p:cNvSpPr>
          <p:nvPr/>
        </p:nvSpPr>
        <p:spPr bwMode="auto">
          <a:xfrm>
            <a:off x="1219200" y="4724400"/>
            <a:ext cx="533400" cy="533400"/>
          </a:xfrm>
          <a:prstGeom prst="rect">
            <a:avLst/>
          </a:prstGeom>
          <a:solidFill>
            <a:srgbClr val="FF0000"/>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4219" name="Rectangle 1067">
            <a:extLst>
              <a:ext uri="{FF2B5EF4-FFF2-40B4-BE49-F238E27FC236}">
                <a16:creationId xmlns:a16="http://schemas.microsoft.com/office/drawing/2014/main" id="{874B4090-9149-48F0-88C1-12528BE85EB0}"/>
              </a:ext>
            </a:extLst>
          </p:cNvPr>
          <p:cNvSpPr>
            <a:spLocks noChangeArrowheads="1"/>
          </p:cNvSpPr>
          <p:nvPr/>
        </p:nvSpPr>
        <p:spPr bwMode="auto">
          <a:xfrm>
            <a:off x="1219200" y="4038600"/>
            <a:ext cx="533400" cy="533400"/>
          </a:xfrm>
          <a:prstGeom prst="rect">
            <a:avLst/>
          </a:prstGeom>
          <a:solidFill>
            <a:srgbClr val="FF0000"/>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434210"/>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nodeType="afterEffect">
                                  <p:stCondLst>
                                    <p:cond delay="0"/>
                                  </p:stCondLst>
                                  <p:childTnLst>
                                    <p:set>
                                      <p:cBhvr>
                                        <p:cTn id="9" dur="1" fill="hold">
                                          <p:stCondLst>
                                            <p:cond delay="499"/>
                                          </p:stCondLst>
                                        </p:cTn>
                                        <p:tgtEl>
                                          <p:spTgt spid="434217"/>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nodeType="clickEffect">
                                  <p:stCondLst>
                                    <p:cond delay="0"/>
                                  </p:stCondLst>
                                  <p:childTnLst>
                                    <p:set>
                                      <p:cBhvr>
                                        <p:cTn id="13" dur="1" fill="hold">
                                          <p:stCondLst>
                                            <p:cond delay="499"/>
                                          </p:stCondLst>
                                        </p:cTn>
                                        <p:tgtEl>
                                          <p:spTgt spid="434209"/>
                                        </p:tgtEl>
                                        <p:attrNameLst>
                                          <p:attrName>style.visibility</p:attrName>
                                        </p:attrNameLst>
                                      </p:cBhvr>
                                      <p:to>
                                        <p:strVal val="visible"/>
                                      </p:to>
                                    </p:set>
                                  </p:childTnLst>
                                </p:cTn>
                              </p:par>
                            </p:childTnLst>
                          </p:cTn>
                        </p:par>
                        <p:par>
                          <p:cTn id="14" fill="hold" nodeType="afterGroup">
                            <p:stCondLst>
                              <p:cond delay="500"/>
                            </p:stCondLst>
                            <p:childTnLst>
                              <p:par>
                                <p:cTn id="15" presetID="1" presetClass="entr" presetSubtype="0" fill="hold" nodeType="afterEffect">
                                  <p:stCondLst>
                                    <p:cond delay="0"/>
                                  </p:stCondLst>
                                  <p:childTnLst>
                                    <p:set>
                                      <p:cBhvr>
                                        <p:cTn id="16" dur="1" fill="hold">
                                          <p:stCondLst>
                                            <p:cond delay="499"/>
                                          </p:stCondLst>
                                        </p:cTn>
                                        <p:tgtEl>
                                          <p:spTgt spid="434218"/>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499"/>
                                          </p:stCondLst>
                                        </p:cTn>
                                        <p:tgtEl>
                                          <p:spTgt spid="434208"/>
                                        </p:tgtEl>
                                        <p:attrNameLst>
                                          <p:attrName>style.visibility</p:attrName>
                                        </p:attrNameLst>
                                      </p:cBhvr>
                                      <p:to>
                                        <p:strVal val="visible"/>
                                      </p:to>
                                    </p:set>
                                  </p:childTnLst>
                                </p:cTn>
                              </p:par>
                            </p:childTnLst>
                          </p:cTn>
                        </p:par>
                        <p:par>
                          <p:cTn id="21" fill="hold" nodeType="afterGroup">
                            <p:stCondLst>
                              <p:cond delay="500"/>
                            </p:stCondLst>
                            <p:childTnLst>
                              <p:par>
                                <p:cTn id="22" presetID="1" presetClass="entr" presetSubtype="0" fill="hold" nodeType="afterEffect">
                                  <p:stCondLst>
                                    <p:cond delay="0"/>
                                  </p:stCondLst>
                                  <p:childTnLst>
                                    <p:set>
                                      <p:cBhvr>
                                        <p:cTn id="23" dur="1" fill="hold">
                                          <p:stCondLst>
                                            <p:cond delay="499"/>
                                          </p:stCondLst>
                                        </p:cTn>
                                        <p:tgtEl>
                                          <p:spTgt spid="4342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1218" name="Rectangle 2">
            <a:extLst>
              <a:ext uri="{FF2B5EF4-FFF2-40B4-BE49-F238E27FC236}">
                <a16:creationId xmlns:a16="http://schemas.microsoft.com/office/drawing/2014/main" id="{415D5540-3A41-4F16-B8ED-D7592B236056}"/>
              </a:ext>
            </a:extLst>
          </p:cNvPr>
          <p:cNvSpPr>
            <a:spLocks noGrp="1" noChangeArrowheads="1"/>
          </p:cNvSpPr>
          <p:nvPr>
            <p:ph type="title"/>
          </p:nvPr>
        </p:nvSpPr>
        <p:spPr/>
        <p:txBody>
          <a:bodyPr/>
          <a:lstStyle/>
          <a:p>
            <a:r>
              <a:rPr lang="en-US" altLang="en-US"/>
              <a:t>The Commons</a:t>
            </a:r>
          </a:p>
        </p:txBody>
      </p:sp>
      <p:sp>
        <p:nvSpPr>
          <p:cNvPr id="521219" name="Rectangle 3">
            <a:extLst>
              <a:ext uri="{FF2B5EF4-FFF2-40B4-BE49-F238E27FC236}">
                <a16:creationId xmlns:a16="http://schemas.microsoft.com/office/drawing/2014/main" id="{79C4ADCF-97C8-417B-9E18-275DDA6384A0}"/>
              </a:ext>
            </a:extLst>
          </p:cNvPr>
          <p:cNvSpPr>
            <a:spLocks noGrp="1" noChangeArrowheads="1"/>
          </p:cNvSpPr>
          <p:nvPr>
            <p:ph type="body" idx="1"/>
          </p:nvPr>
        </p:nvSpPr>
        <p:spPr/>
        <p:txBody>
          <a:bodyPr/>
          <a:lstStyle/>
          <a:p>
            <a:r>
              <a:rPr lang="en-US" altLang="en-US"/>
              <a:t>Definition</a:t>
            </a:r>
          </a:p>
          <a:p>
            <a:pPr lvl="1"/>
            <a:r>
              <a:rPr lang="en-US" altLang="en-US"/>
              <a:t>Resources that we share as a population:</a:t>
            </a:r>
          </a:p>
          <a:p>
            <a:pPr lvl="2"/>
            <a:r>
              <a:rPr lang="en-US" altLang="en-US"/>
              <a:t>Land and other inputs into the food production process.</a:t>
            </a:r>
          </a:p>
          <a:p>
            <a:pPr lvl="2"/>
            <a:r>
              <a:rPr lang="en-US" altLang="en-US"/>
              <a:t>Oceans and their contents, particularly fish as a food source.</a:t>
            </a:r>
          </a:p>
          <a:p>
            <a:pPr lvl="2"/>
            <a:r>
              <a:rPr lang="en-US" altLang="en-US"/>
              <a:t>The atmosphere.</a:t>
            </a:r>
          </a:p>
          <a:p>
            <a:pPr lvl="2"/>
            <a:r>
              <a:rPr lang="en-US" altLang="en-US"/>
              <a:t>Sources of energy.</a:t>
            </a:r>
          </a:p>
          <a:p>
            <a:pPr lvl="2"/>
            <a:r>
              <a:rPr lang="en-US" altLang="en-US"/>
              <a:t>Landscape for recreational purposes.</a:t>
            </a:r>
          </a:p>
          <a:p>
            <a:pPr lvl="1"/>
            <a:r>
              <a:rPr lang="en-US" altLang="en-US"/>
              <a:t>Resources of the commons are in finite quantities while access is free (in theory).</a:t>
            </a:r>
          </a:p>
          <a:p>
            <a:pPr lvl="1"/>
            <a:r>
              <a:rPr lang="en-US" altLang="en-US"/>
              <a:t>The world is finite and can support only a finite population:</a:t>
            </a:r>
          </a:p>
          <a:p>
            <a:pPr lvl="2"/>
            <a:r>
              <a:rPr lang="en-US" altLang="en-US"/>
              <a:t>Population growth must eventually equal zero.</a:t>
            </a:r>
          </a:p>
          <a:p>
            <a:pPr lvl="2"/>
            <a:r>
              <a:rPr lang="en-US" altLang="en-US"/>
              <a:t>Otherwise we have to abandon certain freedoms of access to the Commons.</a:t>
            </a:r>
          </a:p>
          <a:p>
            <a:pPr lvl="2"/>
            <a:r>
              <a:rPr lang="en-US" altLang="en-US"/>
              <a:t>The only way freedoms can be saved is by relinquishing the freedom to breed.</a:t>
            </a:r>
          </a:p>
        </p:txBody>
      </p:sp>
      <p:sp>
        <p:nvSpPr>
          <p:cNvPr id="521220" name="Rectangle 4">
            <a:extLst>
              <a:ext uri="{FF2B5EF4-FFF2-40B4-BE49-F238E27FC236}">
                <a16:creationId xmlns:a16="http://schemas.microsoft.com/office/drawing/2014/main" id="{7155844A-BDEE-4C79-B81F-219159C33532}"/>
              </a:ext>
            </a:extLst>
          </p:cNvPr>
          <p:cNvSpPr>
            <a:spLocks noChangeArrowheads="1"/>
          </p:cNvSpPr>
          <p:nvPr/>
        </p:nvSpPr>
        <p:spPr bwMode="auto">
          <a:xfrm>
            <a:off x="0" y="152400"/>
            <a:ext cx="838200" cy="110490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nchor="ctr"/>
          <a:lstStyle>
            <a:lvl1pPr>
              <a:defRPr sz="2800">
                <a:solidFill>
                  <a:srgbClr val="000066"/>
                </a:solidFill>
                <a:latin typeface="Impact" panose="020B0806030902050204" pitchFamily="34" charset="0"/>
              </a:defRPr>
            </a:lvl1pPr>
            <a:lvl2pPr>
              <a:defRPr sz="2800">
                <a:solidFill>
                  <a:srgbClr val="000066"/>
                </a:solidFill>
                <a:latin typeface="Impact" panose="020B0806030902050204" pitchFamily="34" charset="0"/>
              </a:defRPr>
            </a:lvl2pPr>
            <a:lvl3pPr>
              <a:defRPr sz="2800">
                <a:solidFill>
                  <a:srgbClr val="000066"/>
                </a:solidFill>
                <a:latin typeface="Impact" panose="020B0806030902050204" pitchFamily="34" charset="0"/>
              </a:defRPr>
            </a:lvl3pPr>
            <a:lvl4pPr>
              <a:defRPr sz="2800">
                <a:solidFill>
                  <a:srgbClr val="000066"/>
                </a:solidFill>
                <a:latin typeface="Impact" panose="020B0806030902050204" pitchFamily="34" charset="0"/>
              </a:defRPr>
            </a:lvl4pPr>
            <a:lvl5pPr>
              <a:defRPr sz="2800">
                <a:solidFill>
                  <a:srgbClr val="000066"/>
                </a:solidFill>
                <a:latin typeface="Impact" panose="020B0806030902050204" pitchFamily="34" charset="0"/>
              </a:defRPr>
            </a:lvl5pPr>
            <a:lvl6pPr marL="457200" fontAlgn="base">
              <a:spcBef>
                <a:spcPct val="0"/>
              </a:spcBef>
              <a:spcAft>
                <a:spcPct val="0"/>
              </a:spcAft>
              <a:defRPr sz="2800">
                <a:solidFill>
                  <a:srgbClr val="000066"/>
                </a:solidFill>
                <a:latin typeface="Impact" panose="020B0806030902050204" pitchFamily="34" charset="0"/>
              </a:defRPr>
            </a:lvl6pPr>
            <a:lvl7pPr marL="914400" fontAlgn="base">
              <a:spcBef>
                <a:spcPct val="0"/>
              </a:spcBef>
              <a:spcAft>
                <a:spcPct val="0"/>
              </a:spcAft>
              <a:defRPr sz="2800">
                <a:solidFill>
                  <a:srgbClr val="000066"/>
                </a:solidFill>
                <a:latin typeface="Impact" panose="020B0806030902050204" pitchFamily="34" charset="0"/>
              </a:defRPr>
            </a:lvl7pPr>
            <a:lvl8pPr marL="1371600" fontAlgn="base">
              <a:spcBef>
                <a:spcPct val="0"/>
              </a:spcBef>
              <a:spcAft>
                <a:spcPct val="0"/>
              </a:spcAft>
              <a:defRPr sz="2800">
                <a:solidFill>
                  <a:srgbClr val="000066"/>
                </a:solidFill>
                <a:latin typeface="Impact" panose="020B0806030902050204" pitchFamily="34" charset="0"/>
              </a:defRPr>
            </a:lvl8pPr>
            <a:lvl9pPr marL="1828800" fontAlgn="base">
              <a:spcBef>
                <a:spcPct val="0"/>
              </a:spcBef>
              <a:spcAft>
                <a:spcPct val="0"/>
              </a:spcAft>
              <a:defRPr sz="2800">
                <a:solidFill>
                  <a:srgbClr val="000066"/>
                </a:solidFill>
                <a:latin typeface="Impact" panose="020B0806030902050204" pitchFamily="34" charset="0"/>
              </a:defRPr>
            </a:lvl9pPr>
          </a:lstStyle>
          <a:p>
            <a:r>
              <a:rPr lang="en-US" altLang="en-US" sz="6600">
                <a:solidFill>
                  <a:schemeClr val="hlink"/>
                </a:solidFill>
                <a:latin typeface="Arial" panose="020B0604020202020204" pitchFamily="34" charset="0"/>
              </a:rPr>
              <a:t>2</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2370" name="Rectangle 2">
            <a:extLst>
              <a:ext uri="{FF2B5EF4-FFF2-40B4-BE49-F238E27FC236}">
                <a16:creationId xmlns:a16="http://schemas.microsoft.com/office/drawing/2014/main" id="{B634D6BF-96A3-4CA0-9527-A95223DE37F5}"/>
              </a:ext>
            </a:extLst>
          </p:cNvPr>
          <p:cNvSpPr>
            <a:spLocks noGrp="1" noChangeArrowheads="1"/>
          </p:cNvSpPr>
          <p:nvPr>
            <p:ph type="title"/>
          </p:nvPr>
        </p:nvSpPr>
        <p:spPr/>
        <p:txBody>
          <a:bodyPr/>
          <a:lstStyle/>
          <a:p>
            <a:r>
              <a:rPr lang="en-US" altLang="en-US"/>
              <a:t>The Commons</a:t>
            </a:r>
          </a:p>
        </p:txBody>
      </p:sp>
      <p:sp>
        <p:nvSpPr>
          <p:cNvPr id="442371" name="Rectangle 3">
            <a:extLst>
              <a:ext uri="{FF2B5EF4-FFF2-40B4-BE49-F238E27FC236}">
                <a16:creationId xmlns:a16="http://schemas.microsoft.com/office/drawing/2014/main" id="{185C1730-B56A-4296-9CD9-07199B15BC70}"/>
              </a:ext>
            </a:extLst>
          </p:cNvPr>
          <p:cNvSpPr>
            <a:spLocks noGrp="1" noChangeArrowheads="1"/>
          </p:cNvSpPr>
          <p:nvPr>
            <p:ph type="body" idx="1"/>
          </p:nvPr>
        </p:nvSpPr>
        <p:spPr/>
        <p:txBody>
          <a:bodyPr/>
          <a:lstStyle/>
          <a:p>
            <a:r>
              <a:rPr lang="en-US" altLang="en-US"/>
              <a:t>Example of using the commons</a:t>
            </a:r>
          </a:p>
          <a:p>
            <a:pPr lvl="1"/>
            <a:r>
              <a:rPr lang="en-US" altLang="en-US"/>
              <a:t>Decision on whether to increase the size of herd that grazes on common lands.</a:t>
            </a:r>
          </a:p>
          <a:p>
            <a:pPr lvl="1"/>
            <a:r>
              <a:rPr lang="en-US" altLang="en-US"/>
              <a:t>A rational being seeking to maximize his gain:</a:t>
            </a:r>
          </a:p>
          <a:p>
            <a:pPr lvl="2"/>
            <a:r>
              <a:rPr lang="en-US" altLang="en-US"/>
              <a:t>Positive component of adding animals is additional income from additional animals.</a:t>
            </a:r>
          </a:p>
          <a:p>
            <a:pPr lvl="2"/>
            <a:r>
              <a:rPr lang="en-US" altLang="en-US"/>
              <a:t>Negative component is the overgrazing caused by the additional animals.</a:t>
            </a:r>
          </a:p>
          <a:p>
            <a:pPr lvl="2"/>
            <a:r>
              <a:rPr lang="en-US" altLang="en-US"/>
              <a:t>The costs are shared by those using the common grazing lands.</a:t>
            </a:r>
          </a:p>
          <a:p>
            <a:pPr lvl="2"/>
            <a:r>
              <a:rPr lang="en-US" altLang="en-US"/>
              <a:t>Decision to add the extra animals to his herd.</a:t>
            </a:r>
          </a:p>
          <a:p>
            <a:pPr lvl="2"/>
            <a:r>
              <a:rPr lang="en-US" altLang="en-US"/>
              <a:t>Unfortunately, all of the other villages will arrive at the same conclusion, do the same thing.</a:t>
            </a:r>
          </a:p>
          <a:p>
            <a:pPr lvl="1"/>
            <a:r>
              <a:rPr lang="en-US" altLang="en-US"/>
              <a:t>The outcome is the ruin to the environment.</a:t>
            </a:r>
          </a:p>
        </p:txBody>
      </p:sp>
      <p:sp>
        <p:nvSpPr>
          <p:cNvPr id="442372" name="Rectangle 4">
            <a:extLst>
              <a:ext uri="{FF2B5EF4-FFF2-40B4-BE49-F238E27FC236}">
                <a16:creationId xmlns:a16="http://schemas.microsoft.com/office/drawing/2014/main" id="{74E613E5-56A4-47D7-8616-7CB99382BCD3}"/>
              </a:ext>
            </a:extLst>
          </p:cNvPr>
          <p:cNvSpPr>
            <a:spLocks noChangeArrowheads="1"/>
          </p:cNvSpPr>
          <p:nvPr/>
        </p:nvSpPr>
        <p:spPr bwMode="auto">
          <a:xfrm>
            <a:off x="0" y="152400"/>
            <a:ext cx="838200" cy="110490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nchor="ctr"/>
          <a:lstStyle>
            <a:lvl1pPr>
              <a:defRPr sz="2800">
                <a:solidFill>
                  <a:srgbClr val="000066"/>
                </a:solidFill>
                <a:latin typeface="Impact" panose="020B0806030902050204" pitchFamily="34" charset="0"/>
              </a:defRPr>
            </a:lvl1pPr>
            <a:lvl2pPr>
              <a:defRPr sz="2800">
                <a:solidFill>
                  <a:srgbClr val="000066"/>
                </a:solidFill>
                <a:latin typeface="Impact" panose="020B0806030902050204" pitchFamily="34" charset="0"/>
              </a:defRPr>
            </a:lvl2pPr>
            <a:lvl3pPr>
              <a:defRPr sz="2800">
                <a:solidFill>
                  <a:srgbClr val="000066"/>
                </a:solidFill>
                <a:latin typeface="Impact" panose="020B0806030902050204" pitchFamily="34" charset="0"/>
              </a:defRPr>
            </a:lvl3pPr>
            <a:lvl4pPr>
              <a:defRPr sz="2800">
                <a:solidFill>
                  <a:srgbClr val="000066"/>
                </a:solidFill>
                <a:latin typeface="Impact" panose="020B0806030902050204" pitchFamily="34" charset="0"/>
              </a:defRPr>
            </a:lvl4pPr>
            <a:lvl5pPr>
              <a:defRPr sz="2800">
                <a:solidFill>
                  <a:srgbClr val="000066"/>
                </a:solidFill>
                <a:latin typeface="Impact" panose="020B0806030902050204" pitchFamily="34" charset="0"/>
              </a:defRPr>
            </a:lvl5pPr>
            <a:lvl6pPr marL="457200" fontAlgn="base">
              <a:spcBef>
                <a:spcPct val="0"/>
              </a:spcBef>
              <a:spcAft>
                <a:spcPct val="0"/>
              </a:spcAft>
              <a:defRPr sz="2800">
                <a:solidFill>
                  <a:srgbClr val="000066"/>
                </a:solidFill>
                <a:latin typeface="Impact" panose="020B0806030902050204" pitchFamily="34" charset="0"/>
              </a:defRPr>
            </a:lvl6pPr>
            <a:lvl7pPr marL="914400" fontAlgn="base">
              <a:spcBef>
                <a:spcPct val="0"/>
              </a:spcBef>
              <a:spcAft>
                <a:spcPct val="0"/>
              </a:spcAft>
              <a:defRPr sz="2800">
                <a:solidFill>
                  <a:srgbClr val="000066"/>
                </a:solidFill>
                <a:latin typeface="Impact" panose="020B0806030902050204" pitchFamily="34" charset="0"/>
              </a:defRPr>
            </a:lvl7pPr>
            <a:lvl8pPr marL="1371600" fontAlgn="base">
              <a:spcBef>
                <a:spcPct val="0"/>
              </a:spcBef>
              <a:spcAft>
                <a:spcPct val="0"/>
              </a:spcAft>
              <a:defRPr sz="2800">
                <a:solidFill>
                  <a:srgbClr val="000066"/>
                </a:solidFill>
                <a:latin typeface="Impact" panose="020B0806030902050204" pitchFamily="34" charset="0"/>
              </a:defRPr>
            </a:lvl8pPr>
            <a:lvl9pPr marL="1828800" fontAlgn="base">
              <a:spcBef>
                <a:spcPct val="0"/>
              </a:spcBef>
              <a:spcAft>
                <a:spcPct val="0"/>
              </a:spcAft>
              <a:defRPr sz="2800">
                <a:solidFill>
                  <a:srgbClr val="000066"/>
                </a:solidFill>
                <a:latin typeface="Impact" panose="020B0806030902050204" pitchFamily="34" charset="0"/>
              </a:defRPr>
            </a:lvl9pPr>
          </a:lstStyle>
          <a:p>
            <a:r>
              <a:rPr lang="en-US" altLang="en-US" sz="6600">
                <a:solidFill>
                  <a:schemeClr val="hlink"/>
                </a:solidFill>
                <a:latin typeface="Arial" panose="020B0604020202020204" pitchFamily="34" charset="0"/>
              </a:rPr>
              <a:t>2</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3394" name="Rectangle 2050">
            <a:extLst>
              <a:ext uri="{FF2B5EF4-FFF2-40B4-BE49-F238E27FC236}">
                <a16:creationId xmlns:a16="http://schemas.microsoft.com/office/drawing/2014/main" id="{2B0622F2-1C8E-4F80-A802-01ED24DB131C}"/>
              </a:ext>
            </a:extLst>
          </p:cNvPr>
          <p:cNvSpPr>
            <a:spLocks noGrp="1" noChangeArrowheads="1"/>
          </p:cNvSpPr>
          <p:nvPr>
            <p:ph type="title"/>
          </p:nvPr>
        </p:nvSpPr>
        <p:spPr/>
        <p:txBody>
          <a:bodyPr/>
          <a:lstStyle/>
          <a:p>
            <a:r>
              <a:rPr lang="en-US" altLang="en-US"/>
              <a:t>The Commons</a:t>
            </a:r>
          </a:p>
        </p:txBody>
      </p:sp>
      <p:sp>
        <p:nvSpPr>
          <p:cNvPr id="443395" name="Rectangle 2051">
            <a:extLst>
              <a:ext uri="{FF2B5EF4-FFF2-40B4-BE49-F238E27FC236}">
                <a16:creationId xmlns:a16="http://schemas.microsoft.com/office/drawing/2014/main" id="{A65AF04F-F056-42C1-BA61-FC0DD469EF0A}"/>
              </a:ext>
            </a:extLst>
          </p:cNvPr>
          <p:cNvSpPr>
            <a:spLocks noGrp="1" noChangeArrowheads="1"/>
          </p:cNvSpPr>
          <p:nvPr>
            <p:ph type="body" idx="1"/>
          </p:nvPr>
        </p:nvSpPr>
        <p:spPr/>
        <p:txBody>
          <a:bodyPr/>
          <a:lstStyle/>
          <a:p>
            <a:r>
              <a:rPr lang="en-US" altLang="en-US"/>
              <a:t>The tragedy of the commons</a:t>
            </a:r>
          </a:p>
          <a:p>
            <a:pPr lvl="1"/>
            <a:r>
              <a:rPr lang="en-US" altLang="en-US"/>
              <a:t>Freedom in a commons brings ruin to all.</a:t>
            </a:r>
          </a:p>
          <a:p>
            <a:pPr lvl="1"/>
            <a:r>
              <a:rPr lang="en-US" altLang="en-US"/>
              <a:t>All the resources will be used.</a:t>
            </a:r>
          </a:p>
          <a:p>
            <a:r>
              <a:rPr lang="en-US" altLang="en-US"/>
              <a:t>Solutions</a:t>
            </a:r>
          </a:p>
          <a:p>
            <a:pPr lvl="1"/>
            <a:r>
              <a:rPr lang="en-US" altLang="en-US"/>
              <a:t>Private property:</a:t>
            </a:r>
          </a:p>
          <a:p>
            <a:pPr lvl="2"/>
            <a:r>
              <a:rPr lang="en-US" altLang="en-US"/>
              <a:t>Removes some of the Commons from access.</a:t>
            </a:r>
          </a:p>
          <a:p>
            <a:pPr lvl="2"/>
            <a:r>
              <a:rPr lang="en-US" altLang="en-US"/>
              <a:t>Encourages conservation and wise management.</a:t>
            </a:r>
          </a:p>
          <a:p>
            <a:pPr lvl="2"/>
            <a:r>
              <a:rPr lang="en-US" altLang="en-US"/>
              <a:t>Vested interest in maintaining it for future use.</a:t>
            </a:r>
          </a:p>
          <a:p>
            <a:pPr lvl="1"/>
            <a:r>
              <a:rPr lang="en-US" altLang="en-US"/>
              <a:t>Collective property:</a:t>
            </a:r>
          </a:p>
          <a:p>
            <a:pPr lvl="2"/>
            <a:r>
              <a:rPr lang="en-US" altLang="en-US"/>
              <a:t>Parts of the Commons not possible to divide into private segments - atmosphere, oceans, etc.</a:t>
            </a:r>
          </a:p>
          <a:p>
            <a:pPr lvl="2"/>
            <a:r>
              <a:rPr lang="en-US" altLang="en-US"/>
              <a:t>Collective (global) ownership.</a:t>
            </a:r>
          </a:p>
          <a:p>
            <a:pPr lvl="2"/>
            <a:r>
              <a:rPr lang="en-US" altLang="en-US"/>
              <a:t>Taxation and coercive laws as the primary means of preservation.</a:t>
            </a:r>
          </a:p>
        </p:txBody>
      </p:sp>
      <p:sp>
        <p:nvSpPr>
          <p:cNvPr id="443396" name="Rectangle 2052">
            <a:extLst>
              <a:ext uri="{FF2B5EF4-FFF2-40B4-BE49-F238E27FC236}">
                <a16:creationId xmlns:a16="http://schemas.microsoft.com/office/drawing/2014/main" id="{FB2F7927-0A8F-489E-9853-B954CD509E8B}"/>
              </a:ext>
            </a:extLst>
          </p:cNvPr>
          <p:cNvSpPr>
            <a:spLocks noChangeArrowheads="1"/>
          </p:cNvSpPr>
          <p:nvPr/>
        </p:nvSpPr>
        <p:spPr bwMode="auto">
          <a:xfrm>
            <a:off x="0" y="152400"/>
            <a:ext cx="838200" cy="110490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nchor="ctr"/>
          <a:lstStyle>
            <a:lvl1pPr>
              <a:defRPr sz="2800">
                <a:solidFill>
                  <a:srgbClr val="000066"/>
                </a:solidFill>
                <a:latin typeface="Impact" panose="020B0806030902050204" pitchFamily="34" charset="0"/>
              </a:defRPr>
            </a:lvl1pPr>
            <a:lvl2pPr>
              <a:defRPr sz="2800">
                <a:solidFill>
                  <a:srgbClr val="000066"/>
                </a:solidFill>
                <a:latin typeface="Impact" panose="020B0806030902050204" pitchFamily="34" charset="0"/>
              </a:defRPr>
            </a:lvl2pPr>
            <a:lvl3pPr>
              <a:defRPr sz="2800">
                <a:solidFill>
                  <a:srgbClr val="000066"/>
                </a:solidFill>
                <a:latin typeface="Impact" panose="020B0806030902050204" pitchFamily="34" charset="0"/>
              </a:defRPr>
            </a:lvl3pPr>
            <a:lvl4pPr>
              <a:defRPr sz="2800">
                <a:solidFill>
                  <a:srgbClr val="000066"/>
                </a:solidFill>
                <a:latin typeface="Impact" panose="020B0806030902050204" pitchFamily="34" charset="0"/>
              </a:defRPr>
            </a:lvl4pPr>
            <a:lvl5pPr>
              <a:defRPr sz="2800">
                <a:solidFill>
                  <a:srgbClr val="000066"/>
                </a:solidFill>
                <a:latin typeface="Impact" panose="020B0806030902050204" pitchFamily="34" charset="0"/>
              </a:defRPr>
            </a:lvl5pPr>
            <a:lvl6pPr marL="457200" fontAlgn="base">
              <a:spcBef>
                <a:spcPct val="0"/>
              </a:spcBef>
              <a:spcAft>
                <a:spcPct val="0"/>
              </a:spcAft>
              <a:defRPr sz="2800">
                <a:solidFill>
                  <a:srgbClr val="000066"/>
                </a:solidFill>
                <a:latin typeface="Impact" panose="020B0806030902050204" pitchFamily="34" charset="0"/>
              </a:defRPr>
            </a:lvl6pPr>
            <a:lvl7pPr marL="914400" fontAlgn="base">
              <a:spcBef>
                <a:spcPct val="0"/>
              </a:spcBef>
              <a:spcAft>
                <a:spcPct val="0"/>
              </a:spcAft>
              <a:defRPr sz="2800">
                <a:solidFill>
                  <a:srgbClr val="000066"/>
                </a:solidFill>
                <a:latin typeface="Impact" panose="020B0806030902050204" pitchFamily="34" charset="0"/>
              </a:defRPr>
            </a:lvl7pPr>
            <a:lvl8pPr marL="1371600" fontAlgn="base">
              <a:spcBef>
                <a:spcPct val="0"/>
              </a:spcBef>
              <a:spcAft>
                <a:spcPct val="0"/>
              </a:spcAft>
              <a:defRPr sz="2800">
                <a:solidFill>
                  <a:srgbClr val="000066"/>
                </a:solidFill>
                <a:latin typeface="Impact" panose="020B0806030902050204" pitchFamily="34" charset="0"/>
              </a:defRPr>
            </a:lvl8pPr>
            <a:lvl9pPr marL="1828800" fontAlgn="base">
              <a:spcBef>
                <a:spcPct val="0"/>
              </a:spcBef>
              <a:spcAft>
                <a:spcPct val="0"/>
              </a:spcAft>
              <a:defRPr sz="2800">
                <a:solidFill>
                  <a:srgbClr val="000066"/>
                </a:solidFill>
                <a:latin typeface="Impact" panose="020B0806030902050204" pitchFamily="34" charset="0"/>
              </a:defRPr>
            </a:lvl9pPr>
          </a:lstStyle>
          <a:p>
            <a:r>
              <a:rPr lang="en-US" altLang="en-US" sz="6600">
                <a:solidFill>
                  <a:schemeClr val="hlink"/>
                </a:solidFill>
                <a:latin typeface="Arial" panose="020B0604020202020204" pitchFamily="34" charset="0"/>
              </a:rPr>
              <a:t>2</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1876" name="Rectangle 4">
            <a:extLst>
              <a:ext uri="{FF2B5EF4-FFF2-40B4-BE49-F238E27FC236}">
                <a16:creationId xmlns:a16="http://schemas.microsoft.com/office/drawing/2014/main" id="{CF16603C-04B0-4F7F-B4A2-8C74FCCF7663}"/>
              </a:ext>
            </a:extLst>
          </p:cNvPr>
          <p:cNvSpPr>
            <a:spLocks noGrp="1" noChangeArrowheads="1"/>
          </p:cNvSpPr>
          <p:nvPr>
            <p:ph type="title"/>
          </p:nvPr>
        </p:nvSpPr>
        <p:spPr/>
        <p:txBody>
          <a:bodyPr/>
          <a:lstStyle/>
          <a:p>
            <a:r>
              <a:rPr lang="en-US" altLang="en-US"/>
              <a:t>World Fish Catch per Capita, 1950-1999</a:t>
            </a:r>
          </a:p>
        </p:txBody>
      </p:sp>
      <p:graphicFrame>
        <p:nvGraphicFramePr>
          <p:cNvPr id="591877" name="Object 5">
            <a:extLst>
              <a:ext uri="{FF2B5EF4-FFF2-40B4-BE49-F238E27FC236}">
                <a16:creationId xmlns:a16="http://schemas.microsoft.com/office/drawing/2014/main" id="{9EDC9718-871C-4ACE-8340-CDD8B4272EB6}"/>
              </a:ext>
            </a:extLst>
          </p:cNvPr>
          <p:cNvGraphicFramePr>
            <a:graphicFrameLocks noGrp="1" noChangeAspect="1"/>
          </p:cNvGraphicFramePr>
          <p:nvPr>
            <p:ph idx="1"/>
          </p:nvPr>
        </p:nvGraphicFramePr>
        <p:xfrm>
          <a:off x="838200" y="1447800"/>
          <a:ext cx="8153400" cy="5257800"/>
        </p:xfrm>
        <a:graphic>
          <a:graphicData uri="http://schemas.openxmlformats.org/presentationml/2006/ole">
            <mc:AlternateContent xmlns:mc="http://schemas.openxmlformats.org/markup-compatibility/2006">
              <mc:Choice xmlns:v="urn:schemas-microsoft-com:vml" Requires="v">
                <p:oleObj spid="_x0000_s3073" name="Chart" r:id="rId4" imgW="8153490" imgH="5257913" progId="MSGraph.Chart.8">
                  <p:embed followColorScheme="full"/>
                </p:oleObj>
              </mc:Choice>
              <mc:Fallback>
                <p:oleObj name="Chart" r:id="rId4" imgW="8153490" imgH="5257913" progId="MSGraph.Chart.8">
                  <p:embed followColorScheme="full"/>
                  <p:pic>
                    <p:nvPicPr>
                      <p:cNvPr id="591877" name="Object 5">
                        <a:extLst>
                          <a:ext uri="{FF2B5EF4-FFF2-40B4-BE49-F238E27FC236}">
                            <a16:creationId xmlns:a16="http://schemas.microsoft.com/office/drawing/2014/main" id="{9EDC9718-871C-4ACE-8340-CDD8B4272EB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1447800"/>
                        <a:ext cx="8153400" cy="5257800"/>
                      </a:xfrm>
                      <a:prstGeom prst="rect">
                        <a:avLst/>
                      </a:prstGeom>
                    </p:spPr>
                  </p:pic>
                </p:oleObj>
              </mc:Fallback>
            </mc:AlternateContent>
          </a:graphicData>
        </a:graphic>
      </p:graphicFrame>
      <p:sp>
        <p:nvSpPr>
          <p:cNvPr id="591989" name="Rectangle 117">
            <a:extLst>
              <a:ext uri="{FF2B5EF4-FFF2-40B4-BE49-F238E27FC236}">
                <a16:creationId xmlns:a16="http://schemas.microsoft.com/office/drawing/2014/main" id="{5A41219B-7E38-4216-9A20-5E4F779FB4B9}"/>
              </a:ext>
            </a:extLst>
          </p:cNvPr>
          <p:cNvSpPr>
            <a:spLocks noChangeArrowheads="1"/>
          </p:cNvSpPr>
          <p:nvPr/>
        </p:nvSpPr>
        <p:spPr bwMode="auto">
          <a:xfrm>
            <a:off x="0" y="152400"/>
            <a:ext cx="838200" cy="110490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nchor="ctr"/>
          <a:lstStyle>
            <a:lvl1pPr>
              <a:defRPr sz="2800">
                <a:solidFill>
                  <a:srgbClr val="000066"/>
                </a:solidFill>
                <a:latin typeface="Impact" panose="020B0806030902050204" pitchFamily="34" charset="0"/>
              </a:defRPr>
            </a:lvl1pPr>
            <a:lvl2pPr>
              <a:defRPr sz="2800">
                <a:solidFill>
                  <a:srgbClr val="000066"/>
                </a:solidFill>
                <a:latin typeface="Impact" panose="020B0806030902050204" pitchFamily="34" charset="0"/>
              </a:defRPr>
            </a:lvl2pPr>
            <a:lvl3pPr>
              <a:defRPr sz="2800">
                <a:solidFill>
                  <a:srgbClr val="000066"/>
                </a:solidFill>
                <a:latin typeface="Impact" panose="020B0806030902050204" pitchFamily="34" charset="0"/>
              </a:defRPr>
            </a:lvl3pPr>
            <a:lvl4pPr>
              <a:defRPr sz="2800">
                <a:solidFill>
                  <a:srgbClr val="000066"/>
                </a:solidFill>
                <a:latin typeface="Impact" panose="020B0806030902050204" pitchFamily="34" charset="0"/>
              </a:defRPr>
            </a:lvl4pPr>
            <a:lvl5pPr>
              <a:defRPr sz="2800">
                <a:solidFill>
                  <a:srgbClr val="000066"/>
                </a:solidFill>
                <a:latin typeface="Impact" panose="020B0806030902050204" pitchFamily="34" charset="0"/>
              </a:defRPr>
            </a:lvl5pPr>
            <a:lvl6pPr marL="457200" fontAlgn="base">
              <a:spcBef>
                <a:spcPct val="0"/>
              </a:spcBef>
              <a:spcAft>
                <a:spcPct val="0"/>
              </a:spcAft>
              <a:defRPr sz="2800">
                <a:solidFill>
                  <a:srgbClr val="000066"/>
                </a:solidFill>
                <a:latin typeface="Impact" panose="020B0806030902050204" pitchFamily="34" charset="0"/>
              </a:defRPr>
            </a:lvl6pPr>
            <a:lvl7pPr marL="914400" fontAlgn="base">
              <a:spcBef>
                <a:spcPct val="0"/>
              </a:spcBef>
              <a:spcAft>
                <a:spcPct val="0"/>
              </a:spcAft>
              <a:defRPr sz="2800">
                <a:solidFill>
                  <a:srgbClr val="000066"/>
                </a:solidFill>
                <a:latin typeface="Impact" panose="020B0806030902050204" pitchFamily="34" charset="0"/>
              </a:defRPr>
            </a:lvl7pPr>
            <a:lvl8pPr marL="1371600" fontAlgn="base">
              <a:spcBef>
                <a:spcPct val="0"/>
              </a:spcBef>
              <a:spcAft>
                <a:spcPct val="0"/>
              </a:spcAft>
              <a:defRPr sz="2800">
                <a:solidFill>
                  <a:srgbClr val="000066"/>
                </a:solidFill>
                <a:latin typeface="Impact" panose="020B0806030902050204" pitchFamily="34" charset="0"/>
              </a:defRPr>
            </a:lvl8pPr>
            <a:lvl9pPr marL="1828800" fontAlgn="base">
              <a:spcBef>
                <a:spcPct val="0"/>
              </a:spcBef>
              <a:spcAft>
                <a:spcPct val="0"/>
              </a:spcAft>
              <a:defRPr sz="2800">
                <a:solidFill>
                  <a:srgbClr val="000066"/>
                </a:solidFill>
                <a:latin typeface="Impact" panose="020B0806030902050204" pitchFamily="34" charset="0"/>
              </a:defRPr>
            </a:lvl9pPr>
          </a:lstStyle>
          <a:p>
            <a:r>
              <a:rPr lang="en-US" altLang="en-US" sz="6600">
                <a:solidFill>
                  <a:schemeClr val="hlink"/>
                </a:solidFill>
                <a:latin typeface="Arial" panose="020B0604020202020204" pitchFamily="34" charset="0"/>
              </a:rPr>
              <a:t>2</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96" name="Rectangle 8">
            <a:extLst>
              <a:ext uri="{FF2B5EF4-FFF2-40B4-BE49-F238E27FC236}">
                <a16:creationId xmlns:a16="http://schemas.microsoft.com/office/drawing/2014/main" id="{E50BE048-4E8C-4AE2-AD17-EA4075242169}"/>
              </a:ext>
            </a:extLst>
          </p:cNvPr>
          <p:cNvSpPr>
            <a:spLocks noGrp="1" noChangeArrowheads="1"/>
          </p:cNvSpPr>
          <p:nvPr>
            <p:ph type="title"/>
          </p:nvPr>
        </p:nvSpPr>
        <p:spPr/>
        <p:txBody>
          <a:bodyPr/>
          <a:lstStyle/>
          <a:p>
            <a:r>
              <a:rPr lang="en-US" altLang="en-US"/>
              <a:t>Commercial Harvests in the Northwest Atlantic of Some Fish Stocks, 1950-95 (in 1,000 metric tons)</a:t>
            </a:r>
          </a:p>
        </p:txBody>
      </p:sp>
      <p:graphicFrame>
        <p:nvGraphicFramePr>
          <p:cNvPr id="524297" name="Object 9">
            <a:extLst>
              <a:ext uri="{FF2B5EF4-FFF2-40B4-BE49-F238E27FC236}">
                <a16:creationId xmlns:a16="http://schemas.microsoft.com/office/drawing/2014/main" id="{0235C387-87B3-449D-8FA7-902A0955A78B}"/>
              </a:ext>
            </a:extLst>
          </p:cNvPr>
          <p:cNvGraphicFramePr>
            <a:graphicFrameLocks noGrp="1" noChangeAspect="1"/>
          </p:cNvGraphicFramePr>
          <p:nvPr>
            <p:ph type="chart" idx="1"/>
          </p:nvPr>
        </p:nvGraphicFramePr>
        <p:xfrm>
          <a:off x="839788" y="1443038"/>
          <a:ext cx="8153400" cy="4976812"/>
        </p:xfrm>
        <a:graphic>
          <a:graphicData uri="http://schemas.openxmlformats.org/presentationml/2006/ole">
            <mc:AlternateContent xmlns:mc="http://schemas.openxmlformats.org/markup-compatibility/2006">
              <mc:Choice xmlns:v="urn:schemas-microsoft-com:vml" Requires="v">
                <p:oleObj spid="_x0000_s4097" name="Chart" r:id="rId4" imgW="7772580" imgH="4905338" progId="MSGraph.Chart.8">
                  <p:embed followColorScheme="full"/>
                </p:oleObj>
              </mc:Choice>
              <mc:Fallback>
                <p:oleObj name="Chart" r:id="rId4" imgW="7772580" imgH="4905338" progId="MSGraph.Chart.8">
                  <p:embed followColorScheme="full"/>
                  <p:pic>
                    <p:nvPicPr>
                      <p:cNvPr id="524297" name="Object 9">
                        <a:extLst>
                          <a:ext uri="{FF2B5EF4-FFF2-40B4-BE49-F238E27FC236}">
                            <a16:creationId xmlns:a16="http://schemas.microsoft.com/office/drawing/2014/main" id="{0235C387-87B3-449D-8FA7-902A0955A78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9788" y="1443038"/>
                        <a:ext cx="8153400" cy="4976812"/>
                      </a:xfrm>
                      <a:prstGeom prst="rect">
                        <a:avLst/>
                      </a:prstGeom>
                    </p:spPr>
                  </p:pic>
                </p:oleObj>
              </mc:Fallback>
            </mc:AlternateContent>
          </a:graphicData>
        </a:graphic>
      </p:graphicFrame>
      <p:sp>
        <p:nvSpPr>
          <p:cNvPr id="524298" name="Rectangle 10">
            <a:extLst>
              <a:ext uri="{FF2B5EF4-FFF2-40B4-BE49-F238E27FC236}">
                <a16:creationId xmlns:a16="http://schemas.microsoft.com/office/drawing/2014/main" id="{F5647008-A871-4C55-B17B-5DBC65167102}"/>
              </a:ext>
            </a:extLst>
          </p:cNvPr>
          <p:cNvSpPr>
            <a:spLocks noChangeArrowheads="1"/>
          </p:cNvSpPr>
          <p:nvPr/>
        </p:nvSpPr>
        <p:spPr bwMode="auto">
          <a:xfrm>
            <a:off x="0" y="152400"/>
            <a:ext cx="838200" cy="110490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nchor="ctr"/>
          <a:lstStyle>
            <a:lvl1pPr>
              <a:defRPr sz="2800">
                <a:solidFill>
                  <a:srgbClr val="000066"/>
                </a:solidFill>
                <a:latin typeface="Impact" panose="020B0806030902050204" pitchFamily="34" charset="0"/>
              </a:defRPr>
            </a:lvl1pPr>
            <a:lvl2pPr>
              <a:defRPr sz="2800">
                <a:solidFill>
                  <a:srgbClr val="000066"/>
                </a:solidFill>
                <a:latin typeface="Impact" panose="020B0806030902050204" pitchFamily="34" charset="0"/>
              </a:defRPr>
            </a:lvl2pPr>
            <a:lvl3pPr>
              <a:defRPr sz="2800">
                <a:solidFill>
                  <a:srgbClr val="000066"/>
                </a:solidFill>
                <a:latin typeface="Impact" panose="020B0806030902050204" pitchFamily="34" charset="0"/>
              </a:defRPr>
            </a:lvl3pPr>
            <a:lvl4pPr>
              <a:defRPr sz="2800">
                <a:solidFill>
                  <a:srgbClr val="000066"/>
                </a:solidFill>
                <a:latin typeface="Impact" panose="020B0806030902050204" pitchFamily="34" charset="0"/>
              </a:defRPr>
            </a:lvl4pPr>
            <a:lvl5pPr>
              <a:defRPr sz="2800">
                <a:solidFill>
                  <a:srgbClr val="000066"/>
                </a:solidFill>
                <a:latin typeface="Impact" panose="020B0806030902050204" pitchFamily="34" charset="0"/>
              </a:defRPr>
            </a:lvl5pPr>
            <a:lvl6pPr marL="457200" fontAlgn="base">
              <a:spcBef>
                <a:spcPct val="0"/>
              </a:spcBef>
              <a:spcAft>
                <a:spcPct val="0"/>
              </a:spcAft>
              <a:defRPr sz="2800">
                <a:solidFill>
                  <a:srgbClr val="000066"/>
                </a:solidFill>
                <a:latin typeface="Impact" panose="020B0806030902050204" pitchFamily="34" charset="0"/>
              </a:defRPr>
            </a:lvl6pPr>
            <a:lvl7pPr marL="914400" fontAlgn="base">
              <a:spcBef>
                <a:spcPct val="0"/>
              </a:spcBef>
              <a:spcAft>
                <a:spcPct val="0"/>
              </a:spcAft>
              <a:defRPr sz="2800">
                <a:solidFill>
                  <a:srgbClr val="000066"/>
                </a:solidFill>
                <a:latin typeface="Impact" panose="020B0806030902050204" pitchFamily="34" charset="0"/>
              </a:defRPr>
            </a:lvl7pPr>
            <a:lvl8pPr marL="1371600" fontAlgn="base">
              <a:spcBef>
                <a:spcPct val="0"/>
              </a:spcBef>
              <a:spcAft>
                <a:spcPct val="0"/>
              </a:spcAft>
              <a:defRPr sz="2800">
                <a:solidFill>
                  <a:srgbClr val="000066"/>
                </a:solidFill>
                <a:latin typeface="Impact" panose="020B0806030902050204" pitchFamily="34" charset="0"/>
              </a:defRPr>
            </a:lvl8pPr>
            <a:lvl9pPr marL="1828800" fontAlgn="base">
              <a:spcBef>
                <a:spcPct val="0"/>
              </a:spcBef>
              <a:spcAft>
                <a:spcPct val="0"/>
              </a:spcAft>
              <a:defRPr sz="2800">
                <a:solidFill>
                  <a:srgbClr val="000066"/>
                </a:solidFill>
                <a:latin typeface="Impact" panose="020B0806030902050204" pitchFamily="34" charset="0"/>
              </a:defRPr>
            </a:lvl9pPr>
          </a:lstStyle>
          <a:p>
            <a:r>
              <a:rPr lang="en-US" altLang="en-US" sz="6600">
                <a:solidFill>
                  <a:schemeClr val="hlink"/>
                </a:solidFill>
                <a:latin typeface="Arial" panose="020B0604020202020204" pitchFamily="34" charset="0"/>
              </a:rPr>
              <a:t>2</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2116" name="Rectangle 4">
            <a:extLst>
              <a:ext uri="{FF2B5EF4-FFF2-40B4-BE49-F238E27FC236}">
                <a16:creationId xmlns:a16="http://schemas.microsoft.com/office/drawing/2014/main" id="{37E2F370-E4A2-4475-86D3-EE2305740A78}"/>
              </a:ext>
            </a:extLst>
          </p:cNvPr>
          <p:cNvSpPr>
            <a:spLocks noGrp="1" noChangeArrowheads="1"/>
          </p:cNvSpPr>
          <p:nvPr>
            <p:ph type="title"/>
          </p:nvPr>
        </p:nvSpPr>
        <p:spPr/>
        <p:txBody>
          <a:bodyPr/>
          <a:lstStyle/>
          <a:p>
            <a:r>
              <a:rPr lang="en-US" altLang="en-US"/>
              <a:t>Carbon Emissions from Fossil Fuel Burning, 1751-2001</a:t>
            </a:r>
          </a:p>
        </p:txBody>
      </p:sp>
      <p:graphicFrame>
        <p:nvGraphicFramePr>
          <p:cNvPr id="602117" name="Object 5">
            <a:extLst>
              <a:ext uri="{FF2B5EF4-FFF2-40B4-BE49-F238E27FC236}">
                <a16:creationId xmlns:a16="http://schemas.microsoft.com/office/drawing/2014/main" id="{B7701EDA-A3D2-4CEF-A33D-F95DE62E1694}"/>
              </a:ext>
            </a:extLst>
          </p:cNvPr>
          <p:cNvGraphicFramePr>
            <a:graphicFrameLocks noGrp="1" noChangeAspect="1"/>
          </p:cNvGraphicFramePr>
          <p:nvPr>
            <p:ph idx="1"/>
          </p:nvPr>
        </p:nvGraphicFramePr>
        <p:xfrm>
          <a:off x="838200" y="1447800"/>
          <a:ext cx="8153400" cy="5257800"/>
        </p:xfrm>
        <a:graphic>
          <a:graphicData uri="http://schemas.openxmlformats.org/presentationml/2006/ole">
            <mc:AlternateContent xmlns:mc="http://schemas.openxmlformats.org/markup-compatibility/2006">
              <mc:Choice xmlns:v="urn:schemas-microsoft-com:vml" Requires="v">
                <p:oleObj spid="_x0000_s5121" name="Chart" r:id="rId4" imgW="8153490" imgH="5257913" progId="MSGraph.Chart.8">
                  <p:embed followColorScheme="full"/>
                </p:oleObj>
              </mc:Choice>
              <mc:Fallback>
                <p:oleObj name="Chart" r:id="rId4" imgW="8153490" imgH="5257913" progId="MSGraph.Chart.8">
                  <p:embed followColorScheme="full"/>
                  <p:pic>
                    <p:nvPicPr>
                      <p:cNvPr id="602117" name="Object 5">
                        <a:extLst>
                          <a:ext uri="{FF2B5EF4-FFF2-40B4-BE49-F238E27FC236}">
                            <a16:creationId xmlns:a16="http://schemas.microsoft.com/office/drawing/2014/main" id="{B7701EDA-A3D2-4CEF-A33D-F95DE62E169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1447800"/>
                        <a:ext cx="8153400" cy="5257800"/>
                      </a:xfrm>
                      <a:prstGeom prst="rect">
                        <a:avLst/>
                      </a:prstGeom>
                    </p:spPr>
                  </p:pic>
                </p:oleObj>
              </mc:Fallback>
            </mc:AlternateContent>
          </a:graphicData>
        </a:graphic>
      </p:graphicFrame>
      <p:sp>
        <p:nvSpPr>
          <p:cNvPr id="602118" name="Rectangle 6">
            <a:extLst>
              <a:ext uri="{FF2B5EF4-FFF2-40B4-BE49-F238E27FC236}">
                <a16:creationId xmlns:a16="http://schemas.microsoft.com/office/drawing/2014/main" id="{3185DD98-241E-4F0B-A1F8-BF4F7230664B}"/>
              </a:ext>
            </a:extLst>
          </p:cNvPr>
          <p:cNvSpPr>
            <a:spLocks noChangeArrowheads="1"/>
          </p:cNvSpPr>
          <p:nvPr/>
        </p:nvSpPr>
        <p:spPr bwMode="auto">
          <a:xfrm>
            <a:off x="0" y="152400"/>
            <a:ext cx="838200" cy="110490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nchor="ctr"/>
          <a:lstStyle>
            <a:lvl1pPr>
              <a:defRPr sz="2800">
                <a:solidFill>
                  <a:srgbClr val="000066"/>
                </a:solidFill>
                <a:latin typeface="Impact" panose="020B0806030902050204" pitchFamily="34" charset="0"/>
              </a:defRPr>
            </a:lvl1pPr>
            <a:lvl2pPr>
              <a:defRPr sz="2800">
                <a:solidFill>
                  <a:srgbClr val="000066"/>
                </a:solidFill>
                <a:latin typeface="Impact" panose="020B0806030902050204" pitchFamily="34" charset="0"/>
              </a:defRPr>
            </a:lvl2pPr>
            <a:lvl3pPr>
              <a:defRPr sz="2800">
                <a:solidFill>
                  <a:srgbClr val="000066"/>
                </a:solidFill>
                <a:latin typeface="Impact" panose="020B0806030902050204" pitchFamily="34" charset="0"/>
              </a:defRPr>
            </a:lvl3pPr>
            <a:lvl4pPr>
              <a:defRPr sz="2800">
                <a:solidFill>
                  <a:srgbClr val="000066"/>
                </a:solidFill>
                <a:latin typeface="Impact" panose="020B0806030902050204" pitchFamily="34" charset="0"/>
              </a:defRPr>
            </a:lvl4pPr>
            <a:lvl5pPr>
              <a:defRPr sz="2800">
                <a:solidFill>
                  <a:srgbClr val="000066"/>
                </a:solidFill>
                <a:latin typeface="Impact" panose="020B0806030902050204" pitchFamily="34" charset="0"/>
              </a:defRPr>
            </a:lvl5pPr>
            <a:lvl6pPr marL="457200" fontAlgn="base">
              <a:spcBef>
                <a:spcPct val="0"/>
              </a:spcBef>
              <a:spcAft>
                <a:spcPct val="0"/>
              </a:spcAft>
              <a:defRPr sz="2800">
                <a:solidFill>
                  <a:srgbClr val="000066"/>
                </a:solidFill>
                <a:latin typeface="Impact" panose="020B0806030902050204" pitchFamily="34" charset="0"/>
              </a:defRPr>
            </a:lvl6pPr>
            <a:lvl7pPr marL="914400" fontAlgn="base">
              <a:spcBef>
                <a:spcPct val="0"/>
              </a:spcBef>
              <a:spcAft>
                <a:spcPct val="0"/>
              </a:spcAft>
              <a:defRPr sz="2800">
                <a:solidFill>
                  <a:srgbClr val="000066"/>
                </a:solidFill>
                <a:latin typeface="Impact" panose="020B0806030902050204" pitchFamily="34" charset="0"/>
              </a:defRPr>
            </a:lvl7pPr>
            <a:lvl8pPr marL="1371600" fontAlgn="base">
              <a:spcBef>
                <a:spcPct val="0"/>
              </a:spcBef>
              <a:spcAft>
                <a:spcPct val="0"/>
              </a:spcAft>
              <a:defRPr sz="2800">
                <a:solidFill>
                  <a:srgbClr val="000066"/>
                </a:solidFill>
                <a:latin typeface="Impact" panose="020B0806030902050204" pitchFamily="34" charset="0"/>
              </a:defRPr>
            </a:lvl8pPr>
            <a:lvl9pPr marL="1828800" fontAlgn="base">
              <a:spcBef>
                <a:spcPct val="0"/>
              </a:spcBef>
              <a:spcAft>
                <a:spcPct val="0"/>
              </a:spcAft>
              <a:defRPr sz="2800">
                <a:solidFill>
                  <a:srgbClr val="000066"/>
                </a:solidFill>
                <a:latin typeface="Impact" panose="020B0806030902050204" pitchFamily="34" charset="0"/>
              </a:defRPr>
            </a:lvl9pPr>
          </a:lstStyle>
          <a:p>
            <a:r>
              <a:rPr lang="en-US" altLang="en-US" sz="6600">
                <a:solidFill>
                  <a:schemeClr val="hlink"/>
                </a:solidFill>
                <a:latin typeface="Arial" panose="020B0604020202020204" pitchFamily="34" charset="0"/>
              </a:rPr>
              <a:t>2</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442" name="Rectangle 2">
            <a:extLst>
              <a:ext uri="{FF2B5EF4-FFF2-40B4-BE49-F238E27FC236}">
                <a16:creationId xmlns:a16="http://schemas.microsoft.com/office/drawing/2014/main" id="{EC8300F5-2D1A-4E2B-93EE-BC4E41258B12}"/>
              </a:ext>
            </a:extLst>
          </p:cNvPr>
          <p:cNvSpPr>
            <a:spLocks noGrp="1" noChangeArrowheads="1"/>
          </p:cNvSpPr>
          <p:nvPr>
            <p:ph type="title"/>
          </p:nvPr>
        </p:nvSpPr>
        <p:spPr/>
        <p:txBody>
          <a:bodyPr/>
          <a:lstStyle/>
          <a:p>
            <a:r>
              <a:rPr lang="en-US" altLang="en-US"/>
              <a:t>Neo-Malthusianism and Human Reproduction</a:t>
            </a:r>
          </a:p>
        </p:txBody>
      </p:sp>
      <p:sp>
        <p:nvSpPr>
          <p:cNvPr id="445443" name="Rectangle 3">
            <a:extLst>
              <a:ext uri="{FF2B5EF4-FFF2-40B4-BE49-F238E27FC236}">
                <a16:creationId xmlns:a16="http://schemas.microsoft.com/office/drawing/2014/main" id="{E2377E96-90CE-4405-9C8D-2409C6072D7C}"/>
              </a:ext>
            </a:extLst>
          </p:cNvPr>
          <p:cNvSpPr>
            <a:spLocks noGrp="1" noChangeArrowheads="1"/>
          </p:cNvSpPr>
          <p:nvPr>
            <p:ph type="body" idx="1"/>
          </p:nvPr>
        </p:nvSpPr>
        <p:spPr/>
        <p:txBody>
          <a:bodyPr/>
          <a:lstStyle/>
          <a:p>
            <a:r>
              <a:rPr lang="en-US" altLang="en-US"/>
              <a:t>Human reproduction</a:t>
            </a:r>
          </a:p>
          <a:p>
            <a:pPr lvl="1"/>
            <a:r>
              <a:rPr lang="en-US" altLang="en-US"/>
              <a:t>Malthus was advocating “moral restraint”:</a:t>
            </a:r>
          </a:p>
          <a:p>
            <a:pPr lvl="2"/>
            <a:r>
              <a:rPr lang="en-US" altLang="en-US"/>
              <a:t>A religious bias.</a:t>
            </a:r>
          </a:p>
          <a:p>
            <a:pPr lvl="1"/>
            <a:r>
              <a:rPr lang="en-US" altLang="en-US"/>
              <a:t>Modern contraception:</a:t>
            </a:r>
          </a:p>
          <a:p>
            <a:pPr lvl="2"/>
            <a:r>
              <a:rPr lang="en-US" altLang="en-US"/>
              <a:t>A tool of population control (state perspective).</a:t>
            </a:r>
          </a:p>
          <a:p>
            <a:pPr lvl="2"/>
            <a:r>
              <a:rPr lang="en-US" altLang="en-US"/>
              <a:t>A tool of freedom in reproductive choice (market perspective).</a:t>
            </a:r>
          </a:p>
          <a:p>
            <a:pPr lvl="1"/>
            <a:r>
              <a:rPr lang="en-US" altLang="en-US"/>
              <a:t>Against subsidizing reproduction:</a:t>
            </a:r>
          </a:p>
          <a:p>
            <a:pPr lvl="2"/>
            <a:r>
              <a:rPr lang="en-US" altLang="en-US"/>
              <a:t>Welfare state.</a:t>
            </a:r>
          </a:p>
          <a:p>
            <a:pPr lvl="2"/>
            <a:r>
              <a:rPr lang="en-US" altLang="en-US"/>
              <a:t>Many international aid programs.</a:t>
            </a:r>
          </a:p>
          <a:p>
            <a:pPr lvl="2"/>
            <a:r>
              <a:rPr lang="en-US" altLang="en-US"/>
              <a:t>Remove the punishment (such as children starving to death) from having too many offspring.</a:t>
            </a:r>
          </a:p>
        </p:txBody>
      </p:sp>
      <p:sp>
        <p:nvSpPr>
          <p:cNvPr id="445444" name="Rectangle 4">
            <a:extLst>
              <a:ext uri="{FF2B5EF4-FFF2-40B4-BE49-F238E27FC236}">
                <a16:creationId xmlns:a16="http://schemas.microsoft.com/office/drawing/2014/main" id="{DF2B62F4-DA5D-43B8-8A2A-A852F278D8BF}"/>
              </a:ext>
            </a:extLst>
          </p:cNvPr>
          <p:cNvSpPr>
            <a:spLocks noChangeArrowheads="1"/>
          </p:cNvSpPr>
          <p:nvPr/>
        </p:nvSpPr>
        <p:spPr bwMode="auto">
          <a:xfrm>
            <a:off x="0" y="152400"/>
            <a:ext cx="838200" cy="110490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nchor="ctr"/>
          <a:lstStyle>
            <a:lvl1pPr>
              <a:defRPr sz="2800">
                <a:solidFill>
                  <a:srgbClr val="000066"/>
                </a:solidFill>
                <a:latin typeface="Impact" panose="020B0806030902050204" pitchFamily="34" charset="0"/>
              </a:defRPr>
            </a:lvl1pPr>
            <a:lvl2pPr>
              <a:defRPr sz="2800">
                <a:solidFill>
                  <a:srgbClr val="000066"/>
                </a:solidFill>
                <a:latin typeface="Impact" panose="020B0806030902050204" pitchFamily="34" charset="0"/>
              </a:defRPr>
            </a:lvl2pPr>
            <a:lvl3pPr>
              <a:defRPr sz="2800">
                <a:solidFill>
                  <a:srgbClr val="000066"/>
                </a:solidFill>
                <a:latin typeface="Impact" panose="020B0806030902050204" pitchFamily="34" charset="0"/>
              </a:defRPr>
            </a:lvl3pPr>
            <a:lvl4pPr>
              <a:defRPr sz="2800">
                <a:solidFill>
                  <a:srgbClr val="000066"/>
                </a:solidFill>
                <a:latin typeface="Impact" panose="020B0806030902050204" pitchFamily="34" charset="0"/>
              </a:defRPr>
            </a:lvl4pPr>
            <a:lvl5pPr>
              <a:defRPr sz="2800">
                <a:solidFill>
                  <a:srgbClr val="000066"/>
                </a:solidFill>
                <a:latin typeface="Impact" panose="020B0806030902050204" pitchFamily="34" charset="0"/>
              </a:defRPr>
            </a:lvl5pPr>
            <a:lvl6pPr marL="457200" fontAlgn="base">
              <a:spcBef>
                <a:spcPct val="0"/>
              </a:spcBef>
              <a:spcAft>
                <a:spcPct val="0"/>
              </a:spcAft>
              <a:defRPr sz="2800">
                <a:solidFill>
                  <a:srgbClr val="000066"/>
                </a:solidFill>
                <a:latin typeface="Impact" panose="020B0806030902050204" pitchFamily="34" charset="0"/>
              </a:defRPr>
            </a:lvl6pPr>
            <a:lvl7pPr marL="914400" fontAlgn="base">
              <a:spcBef>
                <a:spcPct val="0"/>
              </a:spcBef>
              <a:spcAft>
                <a:spcPct val="0"/>
              </a:spcAft>
              <a:defRPr sz="2800">
                <a:solidFill>
                  <a:srgbClr val="000066"/>
                </a:solidFill>
                <a:latin typeface="Impact" panose="020B0806030902050204" pitchFamily="34" charset="0"/>
              </a:defRPr>
            </a:lvl7pPr>
            <a:lvl8pPr marL="1371600" fontAlgn="base">
              <a:spcBef>
                <a:spcPct val="0"/>
              </a:spcBef>
              <a:spcAft>
                <a:spcPct val="0"/>
              </a:spcAft>
              <a:defRPr sz="2800">
                <a:solidFill>
                  <a:srgbClr val="000066"/>
                </a:solidFill>
                <a:latin typeface="Impact" panose="020B0806030902050204" pitchFamily="34" charset="0"/>
              </a:defRPr>
            </a:lvl8pPr>
            <a:lvl9pPr marL="1828800" fontAlgn="base">
              <a:spcBef>
                <a:spcPct val="0"/>
              </a:spcBef>
              <a:spcAft>
                <a:spcPct val="0"/>
              </a:spcAft>
              <a:defRPr sz="2800">
                <a:solidFill>
                  <a:srgbClr val="000066"/>
                </a:solidFill>
                <a:latin typeface="Impact" panose="020B0806030902050204" pitchFamily="34" charset="0"/>
              </a:defRPr>
            </a:lvl9pPr>
          </a:lstStyle>
          <a:p>
            <a:r>
              <a:rPr lang="en-US" altLang="en-US" sz="6600">
                <a:solidFill>
                  <a:schemeClr val="hlink"/>
                </a:solidFill>
                <a:latin typeface="Arial" panose="020B0604020202020204" pitchFamily="34" charset="0"/>
              </a:rPr>
              <a:t>3</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7538" name="Rectangle 2">
            <a:extLst>
              <a:ext uri="{FF2B5EF4-FFF2-40B4-BE49-F238E27FC236}">
                <a16:creationId xmlns:a16="http://schemas.microsoft.com/office/drawing/2014/main" id="{F1459F42-7F58-45E2-944E-D9B165829180}"/>
              </a:ext>
            </a:extLst>
          </p:cNvPr>
          <p:cNvSpPr>
            <a:spLocks noGrp="1" noChangeArrowheads="1"/>
          </p:cNvSpPr>
          <p:nvPr>
            <p:ph type="title"/>
          </p:nvPr>
        </p:nvSpPr>
        <p:spPr/>
        <p:txBody>
          <a:bodyPr/>
          <a:lstStyle/>
          <a:p>
            <a:r>
              <a:rPr lang="en-US" altLang="en-US"/>
              <a:t>Neo-Malthusianism and Human Reproduction</a:t>
            </a:r>
          </a:p>
        </p:txBody>
      </p:sp>
      <p:sp>
        <p:nvSpPr>
          <p:cNvPr id="577539" name="Rectangle 3">
            <a:extLst>
              <a:ext uri="{FF2B5EF4-FFF2-40B4-BE49-F238E27FC236}">
                <a16:creationId xmlns:a16="http://schemas.microsoft.com/office/drawing/2014/main" id="{E008FE82-2741-4144-A80C-284E3D4260B5}"/>
              </a:ext>
            </a:extLst>
          </p:cNvPr>
          <p:cNvSpPr>
            <a:spLocks noGrp="1" noChangeArrowheads="1"/>
          </p:cNvSpPr>
          <p:nvPr>
            <p:ph type="body" idx="1"/>
          </p:nvPr>
        </p:nvSpPr>
        <p:spPr/>
        <p:txBody>
          <a:bodyPr/>
          <a:lstStyle/>
          <a:p>
            <a:r>
              <a:rPr lang="en-US" altLang="en-US"/>
              <a:t>Freedom to breed</a:t>
            </a:r>
          </a:p>
          <a:p>
            <a:pPr lvl="1"/>
            <a:r>
              <a:rPr lang="en-US" altLang="en-US"/>
              <a:t>Clashes between neo-Malthusianism and human rights.</a:t>
            </a:r>
          </a:p>
          <a:p>
            <a:pPr lvl="1"/>
            <a:r>
              <a:rPr lang="en-US" altLang="en-US"/>
              <a:t>UN’s Declaration of Human Rights:</a:t>
            </a:r>
          </a:p>
          <a:p>
            <a:pPr lvl="2"/>
            <a:r>
              <a:rPr lang="en-US" altLang="en-US"/>
              <a:t>Defense of the individual family’s right to determine family size.</a:t>
            </a:r>
          </a:p>
          <a:p>
            <a:pPr lvl="2"/>
            <a:r>
              <a:rPr lang="en-US" altLang="en-US"/>
              <a:t>Support the freedom to breed for political reasons.</a:t>
            </a:r>
          </a:p>
          <a:p>
            <a:pPr lvl="2"/>
            <a:r>
              <a:rPr lang="en-US" altLang="en-US"/>
              <a:t>Few governments are able or willing to enforce restrictions on the reproduction of their populations.</a:t>
            </a:r>
          </a:p>
          <a:p>
            <a:pPr lvl="1"/>
            <a:r>
              <a:rPr lang="en-US" altLang="en-US"/>
              <a:t>Human population control cannot be achieved through voluntary means.</a:t>
            </a:r>
          </a:p>
          <a:p>
            <a:pPr lvl="1"/>
            <a:r>
              <a:rPr lang="en-US" altLang="en-US"/>
              <a:t>With freedom to breed comes equal obligations:</a:t>
            </a:r>
          </a:p>
          <a:p>
            <a:pPr lvl="2"/>
            <a:r>
              <a:rPr lang="en-US" altLang="en-US"/>
              <a:t>Responsibility to the welfare of the children.</a:t>
            </a:r>
          </a:p>
          <a:p>
            <a:pPr lvl="2"/>
            <a:r>
              <a:rPr lang="en-US" altLang="en-US"/>
              <a:t>Difficult concept to grasp, especially by an uneducated population.</a:t>
            </a:r>
          </a:p>
          <a:p>
            <a:pPr lvl="1"/>
            <a:r>
              <a:rPr lang="en-US" altLang="en-US"/>
              <a:t>Each new individual competes with other for resources.</a:t>
            </a:r>
          </a:p>
        </p:txBody>
      </p:sp>
      <p:sp>
        <p:nvSpPr>
          <p:cNvPr id="577540" name="Rectangle 4">
            <a:extLst>
              <a:ext uri="{FF2B5EF4-FFF2-40B4-BE49-F238E27FC236}">
                <a16:creationId xmlns:a16="http://schemas.microsoft.com/office/drawing/2014/main" id="{51D1C68B-0F4D-447B-88CB-A184072CB15E}"/>
              </a:ext>
            </a:extLst>
          </p:cNvPr>
          <p:cNvSpPr>
            <a:spLocks noChangeArrowheads="1"/>
          </p:cNvSpPr>
          <p:nvPr/>
        </p:nvSpPr>
        <p:spPr bwMode="auto">
          <a:xfrm>
            <a:off x="0" y="152400"/>
            <a:ext cx="838200" cy="110490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nchor="ctr"/>
          <a:lstStyle>
            <a:lvl1pPr>
              <a:defRPr sz="2800">
                <a:solidFill>
                  <a:srgbClr val="000066"/>
                </a:solidFill>
                <a:latin typeface="Impact" panose="020B0806030902050204" pitchFamily="34" charset="0"/>
              </a:defRPr>
            </a:lvl1pPr>
            <a:lvl2pPr>
              <a:defRPr sz="2800">
                <a:solidFill>
                  <a:srgbClr val="000066"/>
                </a:solidFill>
                <a:latin typeface="Impact" panose="020B0806030902050204" pitchFamily="34" charset="0"/>
              </a:defRPr>
            </a:lvl2pPr>
            <a:lvl3pPr>
              <a:defRPr sz="2800">
                <a:solidFill>
                  <a:srgbClr val="000066"/>
                </a:solidFill>
                <a:latin typeface="Impact" panose="020B0806030902050204" pitchFamily="34" charset="0"/>
              </a:defRPr>
            </a:lvl3pPr>
            <a:lvl4pPr>
              <a:defRPr sz="2800">
                <a:solidFill>
                  <a:srgbClr val="000066"/>
                </a:solidFill>
                <a:latin typeface="Impact" panose="020B0806030902050204" pitchFamily="34" charset="0"/>
              </a:defRPr>
            </a:lvl4pPr>
            <a:lvl5pPr>
              <a:defRPr sz="2800">
                <a:solidFill>
                  <a:srgbClr val="000066"/>
                </a:solidFill>
                <a:latin typeface="Impact" panose="020B0806030902050204" pitchFamily="34" charset="0"/>
              </a:defRPr>
            </a:lvl5pPr>
            <a:lvl6pPr marL="457200" fontAlgn="base">
              <a:spcBef>
                <a:spcPct val="0"/>
              </a:spcBef>
              <a:spcAft>
                <a:spcPct val="0"/>
              </a:spcAft>
              <a:defRPr sz="2800">
                <a:solidFill>
                  <a:srgbClr val="000066"/>
                </a:solidFill>
                <a:latin typeface="Impact" panose="020B0806030902050204" pitchFamily="34" charset="0"/>
              </a:defRPr>
            </a:lvl6pPr>
            <a:lvl7pPr marL="914400" fontAlgn="base">
              <a:spcBef>
                <a:spcPct val="0"/>
              </a:spcBef>
              <a:spcAft>
                <a:spcPct val="0"/>
              </a:spcAft>
              <a:defRPr sz="2800">
                <a:solidFill>
                  <a:srgbClr val="000066"/>
                </a:solidFill>
                <a:latin typeface="Impact" panose="020B0806030902050204" pitchFamily="34" charset="0"/>
              </a:defRPr>
            </a:lvl7pPr>
            <a:lvl8pPr marL="1371600" fontAlgn="base">
              <a:spcBef>
                <a:spcPct val="0"/>
              </a:spcBef>
              <a:spcAft>
                <a:spcPct val="0"/>
              </a:spcAft>
              <a:defRPr sz="2800">
                <a:solidFill>
                  <a:srgbClr val="000066"/>
                </a:solidFill>
                <a:latin typeface="Impact" panose="020B0806030902050204" pitchFamily="34" charset="0"/>
              </a:defRPr>
            </a:lvl8pPr>
            <a:lvl9pPr marL="1828800" fontAlgn="base">
              <a:spcBef>
                <a:spcPct val="0"/>
              </a:spcBef>
              <a:spcAft>
                <a:spcPct val="0"/>
              </a:spcAft>
              <a:defRPr sz="2800">
                <a:solidFill>
                  <a:srgbClr val="000066"/>
                </a:solidFill>
                <a:latin typeface="Impact" panose="020B0806030902050204" pitchFamily="34" charset="0"/>
              </a:defRPr>
            </a:lvl9pPr>
          </a:lstStyle>
          <a:p>
            <a:r>
              <a:rPr lang="en-US" altLang="en-US" sz="6600">
                <a:solidFill>
                  <a:schemeClr val="hlink"/>
                </a:solidFill>
                <a:latin typeface="Arial" panose="020B0604020202020204" pitchFamily="34" charset="0"/>
              </a:rPr>
              <a:t>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2354" name="Rectangle 2">
            <a:extLst>
              <a:ext uri="{FF2B5EF4-FFF2-40B4-BE49-F238E27FC236}">
                <a16:creationId xmlns:a16="http://schemas.microsoft.com/office/drawing/2014/main" id="{8FCC3636-B346-49EB-9E0C-18AE68262BD9}"/>
              </a:ext>
            </a:extLst>
          </p:cNvPr>
          <p:cNvSpPr>
            <a:spLocks noGrp="1" noChangeArrowheads="1"/>
          </p:cNvSpPr>
          <p:nvPr>
            <p:ph type="title"/>
          </p:nvPr>
        </p:nvSpPr>
        <p:spPr/>
        <p:txBody>
          <a:bodyPr/>
          <a:lstStyle/>
          <a:p>
            <a:r>
              <a:rPr lang="en-US" altLang="en-US"/>
              <a:t>Concept</a:t>
            </a:r>
          </a:p>
        </p:txBody>
      </p:sp>
      <p:sp>
        <p:nvSpPr>
          <p:cNvPr id="612355" name="Rectangle 3">
            <a:extLst>
              <a:ext uri="{FF2B5EF4-FFF2-40B4-BE49-F238E27FC236}">
                <a16:creationId xmlns:a16="http://schemas.microsoft.com/office/drawing/2014/main" id="{280B45A6-9B77-4CF6-BE6F-1803432EC87A}"/>
              </a:ext>
            </a:extLst>
          </p:cNvPr>
          <p:cNvSpPr>
            <a:spLocks noGrp="1" noChangeArrowheads="1"/>
          </p:cNvSpPr>
          <p:nvPr>
            <p:ph type="body" idx="1"/>
          </p:nvPr>
        </p:nvSpPr>
        <p:spPr/>
        <p:txBody>
          <a:bodyPr/>
          <a:lstStyle/>
          <a:p>
            <a:r>
              <a:rPr lang="en-US" altLang="en-US"/>
              <a:t>Epidemiological Transition</a:t>
            </a:r>
          </a:p>
          <a:p>
            <a:pPr lvl="1"/>
            <a:r>
              <a:rPr lang="en-US" altLang="en-US"/>
              <a:t>Focuses on changes over time in the causes of mortality affecting certain populations:</a:t>
            </a:r>
          </a:p>
          <a:p>
            <a:pPr lvl="2"/>
            <a:r>
              <a:rPr lang="en-US" altLang="en-US"/>
              <a:t>Health conditions.</a:t>
            </a:r>
          </a:p>
          <a:p>
            <a:pPr lvl="2"/>
            <a:r>
              <a:rPr lang="en-US" altLang="en-US"/>
              <a:t>Disease patterns.</a:t>
            </a:r>
          </a:p>
          <a:p>
            <a:pPr lvl="1"/>
            <a:r>
              <a:rPr lang="en-US" altLang="en-US"/>
              <a:t>Result in a decline in death rates and an increase of life expectancy.</a:t>
            </a:r>
          </a:p>
          <a:p>
            <a:pPr lvl="1"/>
            <a:r>
              <a:rPr lang="en-US" altLang="en-US"/>
              <a:t>The society goes through a transition from communicative diseases to degenerative diseases.</a:t>
            </a:r>
          </a:p>
        </p:txBody>
      </p:sp>
      <p:sp>
        <p:nvSpPr>
          <p:cNvPr id="612356" name="Rectangle 4">
            <a:extLst>
              <a:ext uri="{FF2B5EF4-FFF2-40B4-BE49-F238E27FC236}">
                <a16:creationId xmlns:a16="http://schemas.microsoft.com/office/drawing/2014/main" id="{0CE6023B-EBB9-4E72-B2F7-5A405C75ED91}"/>
              </a:ext>
            </a:extLst>
          </p:cNvPr>
          <p:cNvSpPr>
            <a:spLocks noChangeArrowheads="1"/>
          </p:cNvSpPr>
          <p:nvPr/>
        </p:nvSpPr>
        <p:spPr bwMode="auto">
          <a:xfrm>
            <a:off x="0" y="114300"/>
            <a:ext cx="838200" cy="110490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nchor="ctr"/>
          <a:lstStyle>
            <a:lvl1pPr>
              <a:defRPr sz="2800">
                <a:solidFill>
                  <a:srgbClr val="000066"/>
                </a:solidFill>
                <a:latin typeface="Impact" panose="020B0806030902050204" pitchFamily="34" charset="0"/>
              </a:defRPr>
            </a:lvl1pPr>
            <a:lvl2pPr>
              <a:defRPr sz="2800">
                <a:solidFill>
                  <a:srgbClr val="000066"/>
                </a:solidFill>
                <a:latin typeface="Impact" panose="020B0806030902050204" pitchFamily="34" charset="0"/>
              </a:defRPr>
            </a:lvl2pPr>
            <a:lvl3pPr>
              <a:defRPr sz="2800">
                <a:solidFill>
                  <a:srgbClr val="000066"/>
                </a:solidFill>
                <a:latin typeface="Impact" panose="020B0806030902050204" pitchFamily="34" charset="0"/>
              </a:defRPr>
            </a:lvl3pPr>
            <a:lvl4pPr>
              <a:defRPr sz="2800">
                <a:solidFill>
                  <a:srgbClr val="000066"/>
                </a:solidFill>
                <a:latin typeface="Impact" panose="020B0806030902050204" pitchFamily="34" charset="0"/>
              </a:defRPr>
            </a:lvl4pPr>
            <a:lvl5pPr>
              <a:defRPr sz="2800">
                <a:solidFill>
                  <a:srgbClr val="000066"/>
                </a:solidFill>
                <a:latin typeface="Impact" panose="020B0806030902050204" pitchFamily="34" charset="0"/>
              </a:defRPr>
            </a:lvl5pPr>
            <a:lvl6pPr marL="457200" fontAlgn="base">
              <a:spcBef>
                <a:spcPct val="0"/>
              </a:spcBef>
              <a:spcAft>
                <a:spcPct val="0"/>
              </a:spcAft>
              <a:defRPr sz="2800">
                <a:solidFill>
                  <a:srgbClr val="000066"/>
                </a:solidFill>
                <a:latin typeface="Impact" panose="020B0806030902050204" pitchFamily="34" charset="0"/>
              </a:defRPr>
            </a:lvl6pPr>
            <a:lvl7pPr marL="914400" fontAlgn="base">
              <a:spcBef>
                <a:spcPct val="0"/>
              </a:spcBef>
              <a:spcAft>
                <a:spcPct val="0"/>
              </a:spcAft>
              <a:defRPr sz="2800">
                <a:solidFill>
                  <a:srgbClr val="000066"/>
                </a:solidFill>
                <a:latin typeface="Impact" panose="020B0806030902050204" pitchFamily="34" charset="0"/>
              </a:defRPr>
            </a:lvl7pPr>
            <a:lvl8pPr marL="1371600" fontAlgn="base">
              <a:spcBef>
                <a:spcPct val="0"/>
              </a:spcBef>
              <a:spcAft>
                <a:spcPct val="0"/>
              </a:spcAft>
              <a:defRPr sz="2800">
                <a:solidFill>
                  <a:srgbClr val="000066"/>
                </a:solidFill>
                <a:latin typeface="Impact" panose="020B0806030902050204" pitchFamily="34" charset="0"/>
              </a:defRPr>
            </a:lvl8pPr>
            <a:lvl9pPr marL="1828800" fontAlgn="base">
              <a:spcBef>
                <a:spcPct val="0"/>
              </a:spcBef>
              <a:spcAft>
                <a:spcPct val="0"/>
              </a:spcAft>
              <a:defRPr sz="2800">
                <a:solidFill>
                  <a:srgbClr val="000066"/>
                </a:solidFill>
                <a:latin typeface="Impact" panose="020B0806030902050204" pitchFamily="34" charset="0"/>
              </a:defRPr>
            </a:lvl9pPr>
          </a:lstStyle>
          <a:p>
            <a:r>
              <a:rPr lang="en-US" altLang="en-US" sz="6600">
                <a:solidFill>
                  <a:schemeClr val="hlink"/>
                </a:solidFill>
                <a:latin typeface="Arial" panose="020B0604020202020204" pitchFamily="34" charset="0"/>
              </a:rPr>
              <a:t>1</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1026">
            <a:extLst>
              <a:ext uri="{FF2B5EF4-FFF2-40B4-BE49-F238E27FC236}">
                <a16:creationId xmlns:a16="http://schemas.microsoft.com/office/drawing/2014/main" id="{B7D277A2-AD64-4BA9-AF70-3EE4BAF7E766}"/>
              </a:ext>
            </a:extLst>
          </p:cNvPr>
          <p:cNvSpPr>
            <a:spLocks noGrp="1" noChangeArrowheads="1"/>
          </p:cNvSpPr>
          <p:nvPr>
            <p:ph type="title"/>
          </p:nvPr>
        </p:nvSpPr>
        <p:spPr/>
        <p:txBody>
          <a:bodyPr/>
          <a:lstStyle/>
          <a:p>
            <a:r>
              <a:rPr lang="en-US" altLang="en-US"/>
              <a:t>The Creative Pressure</a:t>
            </a:r>
          </a:p>
        </p:txBody>
      </p:sp>
      <p:sp>
        <p:nvSpPr>
          <p:cNvPr id="576515" name="Rectangle 1027">
            <a:extLst>
              <a:ext uri="{FF2B5EF4-FFF2-40B4-BE49-F238E27FC236}">
                <a16:creationId xmlns:a16="http://schemas.microsoft.com/office/drawing/2014/main" id="{9CB3CE73-EB3D-4B78-B98A-35D2C1F22075}"/>
              </a:ext>
            </a:extLst>
          </p:cNvPr>
          <p:cNvSpPr>
            <a:spLocks noGrp="1" noChangeArrowheads="1"/>
          </p:cNvSpPr>
          <p:nvPr>
            <p:ph type="body" idx="1"/>
          </p:nvPr>
        </p:nvSpPr>
        <p:spPr/>
        <p:txBody>
          <a:bodyPr/>
          <a:lstStyle/>
          <a:p>
            <a:r>
              <a:rPr lang="en-US" altLang="en-US"/>
              <a:t>1. Concept and Issues</a:t>
            </a:r>
          </a:p>
          <a:p>
            <a:pPr lvl="1"/>
            <a:r>
              <a:rPr lang="en-US" altLang="en-US"/>
              <a:t>What does the creative pressure theory imply?</a:t>
            </a:r>
          </a:p>
          <a:p>
            <a:r>
              <a:rPr lang="en-US" altLang="en-US"/>
              <a:t>2. Limits to Productivity</a:t>
            </a:r>
          </a:p>
          <a:p>
            <a:pPr lvl="1"/>
            <a:r>
              <a:rPr lang="en-US" altLang="en-US"/>
              <a:t>What may be the limits to productivity?</a:t>
            </a:r>
          </a:p>
          <a:p>
            <a:r>
              <a:rPr lang="en-US" altLang="en-US"/>
              <a:t>3. Creative Pressure vs. Neo-Malthusianism</a:t>
            </a:r>
          </a:p>
          <a:p>
            <a:pPr lvl="1"/>
            <a:r>
              <a:rPr lang="en-US" altLang="en-US"/>
              <a:t>Can Neo-Malthusianism and creative pressure be reconciled?</a:t>
            </a:r>
          </a:p>
        </p:txBody>
      </p:sp>
      <p:sp>
        <p:nvSpPr>
          <p:cNvPr id="576516" name="Rectangle 1028">
            <a:extLst>
              <a:ext uri="{FF2B5EF4-FFF2-40B4-BE49-F238E27FC236}">
                <a16:creationId xmlns:a16="http://schemas.microsoft.com/office/drawing/2014/main" id="{54CA0EF7-0AE4-46FC-BC8A-EEE605488A21}"/>
              </a:ext>
            </a:extLst>
          </p:cNvPr>
          <p:cNvSpPr>
            <a:spLocks noChangeArrowheads="1"/>
          </p:cNvSpPr>
          <p:nvPr/>
        </p:nvSpPr>
        <p:spPr bwMode="auto">
          <a:xfrm>
            <a:off x="0" y="152400"/>
            <a:ext cx="838200" cy="110490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nchor="ctr"/>
          <a:lstStyle>
            <a:lvl1pPr>
              <a:defRPr sz="2800">
                <a:solidFill>
                  <a:srgbClr val="000066"/>
                </a:solidFill>
                <a:latin typeface="Impact" panose="020B0806030902050204" pitchFamily="34" charset="0"/>
              </a:defRPr>
            </a:lvl1pPr>
            <a:lvl2pPr>
              <a:defRPr sz="2800">
                <a:solidFill>
                  <a:srgbClr val="000066"/>
                </a:solidFill>
                <a:latin typeface="Impact" panose="020B0806030902050204" pitchFamily="34" charset="0"/>
              </a:defRPr>
            </a:lvl2pPr>
            <a:lvl3pPr>
              <a:defRPr sz="2800">
                <a:solidFill>
                  <a:srgbClr val="000066"/>
                </a:solidFill>
                <a:latin typeface="Impact" panose="020B0806030902050204" pitchFamily="34" charset="0"/>
              </a:defRPr>
            </a:lvl3pPr>
            <a:lvl4pPr>
              <a:defRPr sz="2800">
                <a:solidFill>
                  <a:srgbClr val="000066"/>
                </a:solidFill>
                <a:latin typeface="Impact" panose="020B0806030902050204" pitchFamily="34" charset="0"/>
              </a:defRPr>
            </a:lvl4pPr>
            <a:lvl5pPr>
              <a:defRPr sz="2800">
                <a:solidFill>
                  <a:srgbClr val="000066"/>
                </a:solidFill>
                <a:latin typeface="Impact" panose="020B0806030902050204" pitchFamily="34" charset="0"/>
              </a:defRPr>
            </a:lvl5pPr>
            <a:lvl6pPr marL="457200" fontAlgn="base">
              <a:spcBef>
                <a:spcPct val="0"/>
              </a:spcBef>
              <a:spcAft>
                <a:spcPct val="0"/>
              </a:spcAft>
              <a:defRPr sz="2800">
                <a:solidFill>
                  <a:srgbClr val="000066"/>
                </a:solidFill>
                <a:latin typeface="Impact" panose="020B0806030902050204" pitchFamily="34" charset="0"/>
              </a:defRPr>
            </a:lvl6pPr>
            <a:lvl7pPr marL="914400" fontAlgn="base">
              <a:spcBef>
                <a:spcPct val="0"/>
              </a:spcBef>
              <a:spcAft>
                <a:spcPct val="0"/>
              </a:spcAft>
              <a:defRPr sz="2800">
                <a:solidFill>
                  <a:srgbClr val="000066"/>
                </a:solidFill>
                <a:latin typeface="Impact" panose="020B0806030902050204" pitchFamily="34" charset="0"/>
              </a:defRPr>
            </a:lvl7pPr>
            <a:lvl8pPr marL="1371600" fontAlgn="base">
              <a:spcBef>
                <a:spcPct val="0"/>
              </a:spcBef>
              <a:spcAft>
                <a:spcPct val="0"/>
              </a:spcAft>
              <a:defRPr sz="2800">
                <a:solidFill>
                  <a:srgbClr val="000066"/>
                </a:solidFill>
                <a:latin typeface="Impact" panose="020B0806030902050204" pitchFamily="34" charset="0"/>
              </a:defRPr>
            </a:lvl8pPr>
            <a:lvl9pPr marL="1828800" fontAlgn="base">
              <a:spcBef>
                <a:spcPct val="0"/>
              </a:spcBef>
              <a:spcAft>
                <a:spcPct val="0"/>
              </a:spcAft>
              <a:defRPr sz="2800">
                <a:solidFill>
                  <a:srgbClr val="000066"/>
                </a:solidFill>
                <a:latin typeface="Impact" panose="020B0806030902050204" pitchFamily="34" charset="0"/>
              </a:defRPr>
            </a:lvl9pPr>
          </a:lstStyle>
          <a:p>
            <a:r>
              <a:rPr lang="en-US" altLang="en-US" sz="6600">
                <a:solidFill>
                  <a:schemeClr val="hlink"/>
                </a:solidFill>
                <a:latin typeface="Arial" panose="020B0604020202020204" pitchFamily="34" charset="0"/>
              </a:rPr>
              <a:t>D</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7512" name="Rectangle 24">
            <a:extLst>
              <a:ext uri="{FF2B5EF4-FFF2-40B4-BE49-F238E27FC236}">
                <a16:creationId xmlns:a16="http://schemas.microsoft.com/office/drawing/2014/main" id="{A1CD8A0C-CADC-4574-9A4B-7080A3A14648}"/>
              </a:ext>
            </a:extLst>
          </p:cNvPr>
          <p:cNvSpPr>
            <a:spLocks noChangeArrowheads="1"/>
          </p:cNvSpPr>
          <p:nvPr/>
        </p:nvSpPr>
        <p:spPr bwMode="auto">
          <a:xfrm>
            <a:off x="1524000" y="5715000"/>
            <a:ext cx="2514600" cy="838200"/>
          </a:xfrm>
          <a:prstGeom prst="rect">
            <a:avLst/>
          </a:prstGeom>
          <a:solidFill>
            <a:srgbClr val="800000">
              <a:alpha val="50000"/>
            </a:srgbClr>
          </a:solidFill>
          <a:ln w="1270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7511" name="Rectangle 23">
            <a:extLst>
              <a:ext uri="{FF2B5EF4-FFF2-40B4-BE49-F238E27FC236}">
                <a16:creationId xmlns:a16="http://schemas.microsoft.com/office/drawing/2014/main" id="{C6BC43B1-EC26-4AE7-A5FE-5E0E6A8BCBCA}"/>
              </a:ext>
            </a:extLst>
          </p:cNvPr>
          <p:cNvSpPr>
            <a:spLocks noChangeArrowheads="1"/>
          </p:cNvSpPr>
          <p:nvPr/>
        </p:nvSpPr>
        <p:spPr bwMode="auto">
          <a:xfrm>
            <a:off x="1524000" y="3581400"/>
            <a:ext cx="2514600" cy="2057400"/>
          </a:xfrm>
          <a:prstGeom prst="rect">
            <a:avLst/>
          </a:prstGeom>
          <a:solidFill>
            <a:srgbClr val="0000FF">
              <a:alpha val="50000"/>
            </a:srgbClr>
          </a:solidFill>
          <a:ln w="1270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7510" name="Rectangle 22">
            <a:extLst>
              <a:ext uri="{FF2B5EF4-FFF2-40B4-BE49-F238E27FC236}">
                <a16:creationId xmlns:a16="http://schemas.microsoft.com/office/drawing/2014/main" id="{0CA7C14B-AD24-4D75-887A-F6CB79A387B4}"/>
              </a:ext>
            </a:extLst>
          </p:cNvPr>
          <p:cNvSpPr>
            <a:spLocks noChangeArrowheads="1"/>
          </p:cNvSpPr>
          <p:nvPr/>
        </p:nvSpPr>
        <p:spPr bwMode="auto">
          <a:xfrm>
            <a:off x="1524000" y="1447800"/>
            <a:ext cx="2514600" cy="2057400"/>
          </a:xfrm>
          <a:prstGeom prst="rect">
            <a:avLst/>
          </a:prstGeom>
          <a:solidFill>
            <a:srgbClr val="008000">
              <a:alpha val="50000"/>
            </a:srgbClr>
          </a:solidFill>
          <a:ln w="1270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7495" name="Rectangle 7">
            <a:extLst>
              <a:ext uri="{FF2B5EF4-FFF2-40B4-BE49-F238E27FC236}">
                <a16:creationId xmlns:a16="http://schemas.microsoft.com/office/drawing/2014/main" id="{8ADEB35D-6AD2-46D8-94FA-0D768328E0AF}"/>
              </a:ext>
            </a:extLst>
          </p:cNvPr>
          <p:cNvSpPr>
            <a:spLocks noGrp="1" noChangeArrowheads="1"/>
          </p:cNvSpPr>
          <p:nvPr>
            <p:ph type="title"/>
          </p:nvPr>
        </p:nvSpPr>
        <p:spPr/>
        <p:txBody>
          <a:bodyPr/>
          <a:lstStyle/>
          <a:p>
            <a:r>
              <a:rPr lang="en-US" altLang="en-US"/>
              <a:t>Concept and Issues</a:t>
            </a:r>
          </a:p>
        </p:txBody>
      </p:sp>
      <p:sp>
        <p:nvSpPr>
          <p:cNvPr id="447496" name="Rectangle 8">
            <a:extLst>
              <a:ext uri="{FF2B5EF4-FFF2-40B4-BE49-F238E27FC236}">
                <a16:creationId xmlns:a16="http://schemas.microsoft.com/office/drawing/2014/main" id="{5B0F153A-DC05-4F9A-876E-050131D6E30D}"/>
              </a:ext>
            </a:extLst>
          </p:cNvPr>
          <p:cNvSpPr>
            <a:spLocks noGrp="1" noChangeArrowheads="1"/>
          </p:cNvSpPr>
          <p:nvPr>
            <p:ph type="body" sz="half" idx="2"/>
          </p:nvPr>
        </p:nvSpPr>
        <p:spPr>
          <a:xfrm>
            <a:off x="4724400" y="1447800"/>
            <a:ext cx="4267200" cy="5257800"/>
          </a:xfrm>
        </p:spPr>
        <p:txBody>
          <a:bodyPr/>
          <a:lstStyle/>
          <a:p>
            <a:r>
              <a:rPr lang="en-US" altLang="en-US" sz="2400"/>
              <a:t>Concept</a:t>
            </a:r>
          </a:p>
          <a:p>
            <a:pPr lvl="1"/>
            <a:r>
              <a:rPr lang="en-US" altLang="en-US" sz="2000"/>
              <a:t>Opposed to the Malthusian and Neo-Malthusian perspectives.</a:t>
            </a:r>
          </a:p>
          <a:p>
            <a:pPr lvl="1"/>
            <a:r>
              <a:rPr lang="en-US" altLang="en-US" sz="2000"/>
              <a:t>Brought forward in the early 1960s.</a:t>
            </a:r>
          </a:p>
          <a:p>
            <a:pPr lvl="1"/>
            <a:r>
              <a:rPr lang="en-US" altLang="en-US" sz="2000"/>
              <a:t>View shared by several economists.</a:t>
            </a:r>
          </a:p>
          <a:p>
            <a:pPr lvl="1"/>
            <a:r>
              <a:rPr lang="en-US" altLang="en-US" sz="2000"/>
              <a:t>Population has a positive impact on economic growth.</a:t>
            </a:r>
          </a:p>
          <a:p>
            <a:pPr lvl="1"/>
            <a:r>
              <a:rPr lang="en-US" altLang="en-US" sz="2000"/>
              <a:t>“Necessity is the mother of all inventions”.</a:t>
            </a:r>
          </a:p>
          <a:p>
            <a:pPr lvl="1"/>
            <a:r>
              <a:rPr lang="en-US" altLang="en-US" sz="2000"/>
              <a:t>Population pressure forces the finding of solutions:</a:t>
            </a:r>
          </a:p>
          <a:p>
            <a:pPr lvl="2"/>
            <a:r>
              <a:rPr lang="en-US" altLang="en-US" sz="1800"/>
              <a:t>Agriculture.</a:t>
            </a:r>
          </a:p>
          <a:p>
            <a:pPr lvl="2"/>
            <a:r>
              <a:rPr lang="en-US" altLang="en-US" sz="1800"/>
              <a:t>Economy.</a:t>
            </a:r>
          </a:p>
        </p:txBody>
      </p:sp>
      <p:sp>
        <p:nvSpPr>
          <p:cNvPr id="447492" name="Rectangle 4">
            <a:extLst>
              <a:ext uri="{FF2B5EF4-FFF2-40B4-BE49-F238E27FC236}">
                <a16:creationId xmlns:a16="http://schemas.microsoft.com/office/drawing/2014/main" id="{41080EDE-FE74-4A07-ACD3-E5038FEE0A6B}"/>
              </a:ext>
            </a:extLst>
          </p:cNvPr>
          <p:cNvSpPr>
            <a:spLocks noChangeArrowheads="1"/>
          </p:cNvSpPr>
          <p:nvPr/>
        </p:nvSpPr>
        <p:spPr bwMode="auto">
          <a:xfrm>
            <a:off x="0" y="152400"/>
            <a:ext cx="838200" cy="110490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nchor="ctr"/>
          <a:lstStyle>
            <a:lvl1pPr>
              <a:defRPr sz="2800">
                <a:solidFill>
                  <a:srgbClr val="000066"/>
                </a:solidFill>
                <a:latin typeface="Impact" panose="020B0806030902050204" pitchFamily="34" charset="0"/>
              </a:defRPr>
            </a:lvl1pPr>
            <a:lvl2pPr>
              <a:defRPr sz="2800">
                <a:solidFill>
                  <a:srgbClr val="000066"/>
                </a:solidFill>
                <a:latin typeface="Impact" panose="020B0806030902050204" pitchFamily="34" charset="0"/>
              </a:defRPr>
            </a:lvl2pPr>
            <a:lvl3pPr>
              <a:defRPr sz="2800">
                <a:solidFill>
                  <a:srgbClr val="000066"/>
                </a:solidFill>
                <a:latin typeface="Impact" panose="020B0806030902050204" pitchFamily="34" charset="0"/>
              </a:defRPr>
            </a:lvl3pPr>
            <a:lvl4pPr>
              <a:defRPr sz="2800">
                <a:solidFill>
                  <a:srgbClr val="000066"/>
                </a:solidFill>
                <a:latin typeface="Impact" panose="020B0806030902050204" pitchFamily="34" charset="0"/>
              </a:defRPr>
            </a:lvl4pPr>
            <a:lvl5pPr>
              <a:defRPr sz="2800">
                <a:solidFill>
                  <a:srgbClr val="000066"/>
                </a:solidFill>
                <a:latin typeface="Impact" panose="020B0806030902050204" pitchFamily="34" charset="0"/>
              </a:defRPr>
            </a:lvl5pPr>
            <a:lvl6pPr marL="457200" fontAlgn="base">
              <a:spcBef>
                <a:spcPct val="0"/>
              </a:spcBef>
              <a:spcAft>
                <a:spcPct val="0"/>
              </a:spcAft>
              <a:defRPr sz="2800">
                <a:solidFill>
                  <a:srgbClr val="000066"/>
                </a:solidFill>
                <a:latin typeface="Impact" panose="020B0806030902050204" pitchFamily="34" charset="0"/>
              </a:defRPr>
            </a:lvl6pPr>
            <a:lvl7pPr marL="914400" fontAlgn="base">
              <a:spcBef>
                <a:spcPct val="0"/>
              </a:spcBef>
              <a:spcAft>
                <a:spcPct val="0"/>
              </a:spcAft>
              <a:defRPr sz="2800">
                <a:solidFill>
                  <a:srgbClr val="000066"/>
                </a:solidFill>
                <a:latin typeface="Impact" panose="020B0806030902050204" pitchFamily="34" charset="0"/>
              </a:defRPr>
            </a:lvl7pPr>
            <a:lvl8pPr marL="1371600" fontAlgn="base">
              <a:spcBef>
                <a:spcPct val="0"/>
              </a:spcBef>
              <a:spcAft>
                <a:spcPct val="0"/>
              </a:spcAft>
              <a:defRPr sz="2800">
                <a:solidFill>
                  <a:srgbClr val="000066"/>
                </a:solidFill>
                <a:latin typeface="Impact" panose="020B0806030902050204" pitchFamily="34" charset="0"/>
              </a:defRPr>
            </a:lvl8pPr>
            <a:lvl9pPr marL="1828800" fontAlgn="base">
              <a:spcBef>
                <a:spcPct val="0"/>
              </a:spcBef>
              <a:spcAft>
                <a:spcPct val="0"/>
              </a:spcAft>
              <a:defRPr sz="2800">
                <a:solidFill>
                  <a:srgbClr val="000066"/>
                </a:solidFill>
                <a:latin typeface="Impact" panose="020B0806030902050204" pitchFamily="34" charset="0"/>
              </a:defRPr>
            </a:lvl9pPr>
          </a:lstStyle>
          <a:p>
            <a:r>
              <a:rPr lang="en-US" altLang="en-US" sz="6600">
                <a:solidFill>
                  <a:schemeClr val="hlink"/>
                </a:solidFill>
                <a:latin typeface="Arial" panose="020B0604020202020204" pitchFamily="34" charset="0"/>
              </a:rPr>
              <a:t>1</a:t>
            </a:r>
          </a:p>
        </p:txBody>
      </p:sp>
      <p:sp>
        <p:nvSpPr>
          <p:cNvPr id="447499" name="Rectangle 11">
            <a:extLst>
              <a:ext uri="{FF2B5EF4-FFF2-40B4-BE49-F238E27FC236}">
                <a16:creationId xmlns:a16="http://schemas.microsoft.com/office/drawing/2014/main" id="{79D21AB9-C0BC-4416-B5C3-FEAC26043649}"/>
              </a:ext>
            </a:extLst>
          </p:cNvPr>
          <p:cNvSpPr>
            <a:spLocks noChangeArrowheads="1"/>
          </p:cNvSpPr>
          <p:nvPr/>
        </p:nvSpPr>
        <p:spPr bwMode="auto">
          <a:xfrm>
            <a:off x="1752600" y="1600200"/>
            <a:ext cx="1981200" cy="609600"/>
          </a:xfrm>
          <a:prstGeom prst="rect">
            <a:avLst/>
          </a:prstGeom>
          <a:solidFill>
            <a:srgbClr val="CCFFCC"/>
          </a:solidFill>
          <a:ln w="2540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0" hangingPunct="0"/>
            <a:r>
              <a:rPr lang="en-US" altLang="en-US">
                <a:solidFill>
                  <a:schemeClr val="tx1"/>
                </a:solidFill>
                <a:latin typeface="AvantGarde Bk BT" pitchFamily="34" charset="0"/>
              </a:rPr>
              <a:t>Demographic growth</a:t>
            </a:r>
          </a:p>
        </p:txBody>
      </p:sp>
      <p:sp>
        <p:nvSpPr>
          <p:cNvPr id="447500" name="Rectangle 12">
            <a:extLst>
              <a:ext uri="{FF2B5EF4-FFF2-40B4-BE49-F238E27FC236}">
                <a16:creationId xmlns:a16="http://schemas.microsoft.com/office/drawing/2014/main" id="{B0AADFEC-1259-48C1-AB4D-3066FDC7BC41}"/>
              </a:ext>
            </a:extLst>
          </p:cNvPr>
          <p:cNvSpPr>
            <a:spLocks noChangeArrowheads="1"/>
          </p:cNvSpPr>
          <p:nvPr/>
        </p:nvSpPr>
        <p:spPr bwMode="auto">
          <a:xfrm>
            <a:off x="1676400" y="2590800"/>
            <a:ext cx="2133600" cy="685800"/>
          </a:xfrm>
          <a:prstGeom prst="rect">
            <a:avLst/>
          </a:prstGeom>
          <a:solidFill>
            <a:srgbClr val="CCFFCC"/>
          </a:solidFill>
          <a:ln w="2540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0" hangingPunct="0"/>
            <a:r>
              <a:rPr lang="en-US" altLang="en-US" sz="1600">
                <a:solidFill>
                  <a:schemeClr val="tx1"/>
                </a:solidFill>
                <a:latin typeface="AvantGarde Bk BT" pitchFamily="34" charset="0"/>
              </a:rPr>
              <a:t>Higher occupation</a:t>
            </a:r>
          </a:p>
          <a:p>
            <a:pPr algn="ctr" eaLnBrk="0" hangingPunct="0"/>
            <a:r>
              <a:rPr lang="en-US" altLang="en-US" sz="1600">
                <a:solidFill>
                  <a:schemeClr val="tx1"/>
                </a:solidFill>
                <a:latin typeface="AvantGarde Bk BT" pitchFamily="34" charset="0"/>
              </a:rPr>
              <a:t>densities</a:t>
            </a:r>
          </a:p>
        </p:txBody>
      </p:sp>
      <p:sp>
        <p:nvSpPr>
          <p:cNvPr id="447501" name="Rectangle 13">
            <a:extLst>
              <a:ext uri="{FF2B5EF4-FFF2-40B4-BE49-F238E27FC236}">
                <a16:creationId xmlns:a16="http://schemas.microsoft.com/office/drawing/2014/main" id="{8682CA64-C7A4-45C5-8718-E747DC0F450E}"/>
              </a:ext>
            </a:extLst>
          </p:cNvPr>
          <p:cNvSpPr>
            <a:spLocks noChangeArrowheads="1"/>
          </p:cNvSpPr>
          <p:nvPr/>
        </p:nvSpPr>
        <p:spPr bwMode="auto">
          <a:xfrm>
            <a:off x="1600200" y="3733800"/>
            <a:ext cx="2286000" cy="762000"/>
          </a:xfrm>
          <a:prstGeom prst="rect">
            <a:avLst/>
          </a:prstGeom>
          <a:solidFill>
            <a:srgbClr val="99CCFF"/>
          </a:solidFill>
          <a:ln w="2540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0" hangingPunct="0"/>
            <a:r>
              <a:rPr lang="en-US" altLang="en-US" sz="1600">
                <a:solidFill>
                  <a:schemeClr val="tx1"/>
                </a:solidFill>
                <a:latin typeface="AvantGarde Bk BT" pitchFamily="34" charset="0"/>
              </a:rPr>
              <a:t>Pressures to increase</a:t>
            </a:r>
          </a:p>
          <a:p>
            <a:pPr algn="ctr" eaLnBrk="0" hangingPunct="0"/>
            <a:r>
              <a:rPr lang="en-US" altLang="en-US" sz="1600">
                <a:solidFill>
                  <a:schemeClr val="tx1"/>
                </a:solidFill>
                <a:latin typeface="AvantGarde Bk BT" pitchFamily="34" charset="0"/>
              </a:rPr>
              <a:t>productivity</a:t>
            </a:r>
          </a:p>
        </p:txBody>
      </p:sp>
      <p:sp>
        <p:nvSpPr>
          <p:cNvPr id="447502" name="Rectangle 14">
            <a:extLst>
              <a:ext uri="{FF2B5EF4-FFF2-40B4-BE49-F238E27FC236}">
                <a16:creationId xmlns:a16="http://schemas.microsoft.com/office/drawing/2014/main" id="{0C93855D-36FE-4587-81C7-555CE64C4389}"/>
              </a:ext>
            </a:extLst>
          </p:cNvPr>
          <p:cNvSpPr>
            <a:spLocks noChangeArrowheads="1"/>
          </p:cNvSpPr>
          <p:nvPr/>
        </p:nvSpPr>
        <p:spPr bwMode="auto">
          <a:xfrm>
            <a:off x="1981200" y="4887913"/>
            <a:ext cx="1524000" cy="522287"/>
          </a:xfrm>
          <a:prstGeom prst="rect">
            <a:avLst/>
          </a:prstGeom>
          <a:solidFill>
            <a:srgbClr val="99CCFF"/>
          </a:solidFill>
          <a:ln w="2540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0" hangingPunct="0"/>
            <a:r>
              <a:rPr lang="en-US" altLang="en-US">
                <a:solidFill>
                  <a:schemeClr val="tx1"/>
                </a:solidFill>
                <a:latin typeface="AvantGarde Bk BT" pitchFamily="34" charset="0"/>
              </a:rPr>
              <a:t>Innovations</a:t>
            </a:r>
          </a:p>
        </p:txBody>
      </p:sp>
      <p:cxnSp>
        <p:nvCxnSpPr>
          <p:cNvPr id="447503" name="AutoShape 15">
            <a:extLst>
              <a:ext uri="{FF2B5EF4-FFF2-40B4-BE49-F238E27FC236}">
                <a16:creationId xmlns:a16="http://schemas.microsoft.com/office/drawing/2014/main" id="{4F1A22B4-F4C7-4BCB-8C11-5A0E955EA5A9}"/>
              </a:ext>
            </a:extLst>
          </p:cNvPr>
          <p:cNvCxnSpPr>
            <a:cxnSpLocks noChangeShapeType="1"/>
            <a:stCxn id="447499" idx="2"/>
            <a:endCxn id="447500" idx="0"/>
          </p:cNvCxnSpPr>
          <p:nvPr/>
        </p:nvCxnSpPr>
        <p:spPr bwMode="auto">
          <a:xfrm>
            <a:off x="2743200" y="2222500"/>
            <a:ext cx="0" cy="355600"/>
          </a:xfrm>
          <a:prstGeom prst="straightConnector1">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7504" name="AutoShape 16">
            <a:extLst>
              <a:ext uri="{FF2B5EF4-FFF2-40B4-BE49-F238E27FC236}">
                <a16:creationId xmlns:a16="http://schemas.microsoft.com/office/drawing/2014/main" id="{BD48879D-6510-4DDD-A274-A7B0B03DBE11}"/>
              </a:ext>
            </a:extLst>
          </p:cNvPr>
          <p:cNvCxnSpPr>
            <a:cxnSpLocks noChangeShapeType="1"/>
            <a:stCxn id="447500" idx="2"/>
            <a:endCxn id="447501" idx="0"/>
          </p:cNvCxnSpPr>
          <p:nvPr/>
        </p:nvCxnSpPr>
        <p:spPr bwMode="auto">
          <a:xfrm>
            <a:off x="2743200" y="3289300"/>
            <a:ext cx="0" cy="431800"/>
          </a:xfrm>
          <a:prstGeom prst="straightConnector1">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7505" name="AutoShape 17">
            <a:extLst>
              <a:ext uri="{FF2B5EF4-FFF2-40B4-BE49-F238E27FC236}">
                <a16:creationId xmlns:a16="http://schemas.microsoft.com/office/drawing/2014/main" id="{5E5CFC7C-3E55-4740-91D9-179FF9313D6F}"/>
              </a:ext>
            </a:extLst>
          </p:cNvPr>
          <p:cNvCxnSpPr>
            <a:cxnSpLocks noChangeShapeType="1"/>
            <a:stCxn id="447501" idx="2"/>
            <a:endCxn id="447502" idx="0"/>
          </p:cNvCxnSpPr>
          <p:nvPr/>
        </p:nvCxnSpPr>
        <p:spPr bwMode="auto">
          <a:xfrm>
            <a:off x="2743200" y="4508500"/>
            <a:ext cx="0" cy="366713"/>
          </a:xfrm>
          <a:prstGeom prst="straightConnector1">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7506" name="AutoShape 18">
            <a:extLst>
              <a:ext uri="{FF2B5EF4-FFF2-40B4-BE49-F238E27FC236}">
                <a16:creationId xmlns:a16="http://schemas.microsoft.com/office/drawing/2014/main" id="{BF6C5B81-69C1-41A4-99A2-AF2A85A4C94A}"/>
              </a:ext>
            </a:extLst>
          </p:cNvPr>
          <p:cNvCxnSpPr>
            <a:cxnSpLocks noChangeShapeType="1"/>
            <a:stCxn id="447502" idx="2"/>
            <a:endCxn id="447507" idx="0"/>
          </p:cNvCxnSpPr>
          <p:nvPr/>
        </p:nvCxnSpPr>
        <p:spPr bwMode="auto">
          <a:xfrm>
            <a:off x="2743200" y="5422900"/>
            <a:ext cx="0" cy="431800"/>
          </a:xfrm>
          <a:prstGeom prst="straightConnector1">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7507" name="Rectangle 19">
            <a:extLst>
              <a:ext uri="{FF2B5EF4-FFF2-40B4-BE49-F238E27FC236}">
                <a16:creationId xmlns:a16="http://schemas.microsoft.com/office/drawing/2014/main" id="{5CF95F8A-DDC6-455E-953A-CB53DE0FD4DA}"/>
              </a:ext>
            </a:extLst>
          </p:cNvPr>
          <p:cNvSpPr>
            <a:spLocks noChangeArrowheads="1"/>
          </p:cNvSpPr>
          <p:nvPr/>
        </p:nvSpPr>
        <p:spPr bwMode="auto">
          <a:xfrm>
            <a:off x="1600200" y="5867400"/>
            <a:ext cx="2286000" cy="522288"/>
          </a:xfrm>
          <a:prstGeom prst="rect">
            <a:avLst/>
          </a:prstGeom>
          <a:solidFill>
            <a:srgbClr val="FFCC00"/>
          </a:solidFill>
          <a:ln w="2540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0" hangingPunct="0"/>
            <a:r>
              <a:rPr lang="en-US" altLang="en-US">
                <a:solidFill>
                  <a:schemeClr val="tx1"/>
                </a:solidFill>
                <a:latin typeface="AvantGarde Bk BT" pitchFamily="34" charset="0"/>
              </a:rPr>
              <a:t>Productivity growth</a:t>
            </a:r>
          </a:p>
        </p:txBody>
      </p:sp>
      <p:cxnSp>
        <p:nvCxnSpPr>
          <p:cNvPr id="447509" name="AutoShape 21">
            <a:extLst>
              <a:ext uri="{FF2B5EF4-FFF2-40B4-BE49-F238E27FC236}">
                <a16:creationId xmlns:a16="http://schemas.microsoft.com/office/drawing/2014/main" id="{CFBC55A7-0942-4EA6-BC29-994CFB2DE146}"/>
              </a:ext>
            </a:extLst>
          </p:cNvPr>
          <p:cNvCxnSpPr>
            <a:cxnSpLocks noChangeShapeType="1"/>
            <a:stCxn id="447507" idx="1"/>
            <a:endCxn id="447499" idx="1"/>
          </p:cNvCxnSpPr>
          <p:nvPr/>
        </p:nvCxnSpPr>
        <p:spPr bwMode="auto">
          <a:xfrm rot="10800000" flipH="1">
            <a:off x="1587500" y="1905000"/>
            <a:ext cx="152400" cy="4224338"/>
          </a:xfrm>
          <a:prstGeom prst="bentConnector3">
            <a:avLst>
              <a:gd name="adj1" fmla="val -141667"/>
            </a:avLst>
          </a:prstGeom>
          <a:noFill/>
          <a:ln w="38100">
            <a:solidFill>
              <a:schemeClr val="tx1"/>
            </a:solidFill>
            <a:prstDash val="dash"/>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7513" name="Text Box 25">
            <a:extLst>
              <a:ext uri="{FF2B5EF4-FFF2-40B4-BE49-F238E27FC236}">
                <a16:creationId xmlns:a16="http://schemas.microsoft.com/office/drawing/2014/main" id="{B4684628-41F6-4C08-929B-8F512DC5F605}"/>
              </a:ext>
            </a:extLst>
          </p:cNvPr>
          <p:cNvSpPr txBox="1">
            <a:spLocks noChangeArrowheads="1"/>
          </p:cNvSpPr>
          <p:nvPr/>
        </p:nvSpPr>
        <p:spPr bwMode="auto">
          <a:xfrm>
            <a:off x="990600" y="3665538"/>
            <a:ext cx="3254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400">
                <a:solidFill>
                  <a:schemeClr val="tx1"/>
                </a:solidFill>
                <a:latin typeface="AvantGarde Bk BT" pitchFamily="34" charset="0"/>
              </a:rPr>
              <a:t>?</a:t>
            </a:r>
          </a:p>
        </p:txBody>
      </p:sp>
      <p:sp>
        <p:nvSpPr>
          <p:cNvPr id="447514" name="Text Box 26">
            <a:extLst>
              <a:ext uri="{FF2B5EF4-FFF2-40B4-BE49-F238E27FC236}">
                <a16:creationId xmlns:a16="http://schemas.microsoft.com/office/drawing/2014/main" id="{08CEEE23-4622-4DBC-BE74-723FDFC12FA3}"/>
              </a:ext>
            </a:extLst>
          </p:cNvPr>
          <p:cNvSpPr txBox="1">
            <a:spLocks noChangeArrowheads="1"/>
          </p:cNvSpPr>
          <p:nvPr/>
        </p:nvSpPr>
        <p:spPr bwMode="auto">
          <a:xfrm rot="16200000">
            <a:off x="3757613" y="2276475"/>
            <a:ext cx="11271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000">
                <a:solidFill>
                  <a:schemeClr val="tx1"/>
                </a:solidFill>
                <a:latin typeface="AvantGarde Bk BT" pitchFamily="34" charset="0"/>
              </a:rPr>
              <a:t>Problem</a:t>
            </a:r>
          </a:p>
        </p:txBody>
      </p:sp>
      <p:sp>
        <p:nvSpPr>
          <p:cNvPr id="447515" name="Text Box 27">
            <a:extLst>
              <a:ext uri="{FF2B5EF4-FFF2-40B4-BE49-F238E27FC236}">
                <a16:creationId xmlns:a16="http://schemas.microsoft.com/office/drawing/2014/main" id="{B0A6CCAC-B124-46E1-8732-ADA4A15CCE92}"/>
              </a:ext>
            </a:extLst>
          </p:cNvPr>
          <p:cNvSpPr txBox="1">
            <a:spLocks noChangeArrowheads="1"/>
          </p:cNvSpPr>
          <p:nvPr/>
        </p:nvSpPr>
        <p:spPr bwMode="auto">
          <a:xfrm rot="16200000">
            <a:off x="3794126" y="4454525"/>
            <a:ext cx="10541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000">
                <a:solidFill>
                  <a:schemeClr val="tx1"/>
                </a:solidFill>
                <a:latin typeface="AvantGarde Bk BT" pitchFamily="34" charset="0"/>
              </a:rPr>
              <a:t>Solution</a:t>
            </a:r>
          </a:p>
        </p:txBody>
      </p:sp>
      <p:sp>
        <p:nvSpPr>
          <p:cNvPr id="447516" name="Text Box 28">
            <a:extLst>
              <a:ext uri="{FF2B5EF4-FFF2-40B4-BE49-F238E27FC236}">
                <a16:creationId xmlns:a16="http://schemas.microsoft.com/office/drawing/2014/main" id="{56DB5958-54DF-47C0-B452-EA70F4D070C7}"/>
              </a:ext>
            </a:extLst>
          </p:cNvPr>
          <p:cNvSpPr txBox="1">
            <a:spLocks noChangeArrowheads="1"/>
          </p:cNvSpPr>
          <p:nvPr/>
        </p:nvSpPr>
        <p:spPr bwMode="auto">
          <a:xfrm rot="16200000">
            <a:off x="3674270" y="5860256"/>
            <a:ext cx="12938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000">
                <a:solidFill>
                  <a:schemeClr val="tx1"/>
                </a:solidFill>
                <a:latin typeface="AvantGarde Bk BT" pitchFamily="34" charset="0"/>
              </a:rPr>
              <a:t>Outcome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83" name="Rectangle 7">
            <a:extLst>
              <a:ext uri="{FF2B5EF4-FFF2-40B4-BE49-F238E27FC236}">
                <a16:creationId xmlns:a16="http://schemas.microsoft.com/office/drawing/2014/main" id="{9FFEF163-BADE-40CB-9E37-976D758C7819}"/>
              </a:ext>
            </a:extLst>
          </p:cNvPr>
          <p:cNvSpPr>
            <a:spLocks noGrp="1" noChangeArrowheads="1"/>
          </p:cNvSpPr>
          <p:nvPr>
            <p:ph type="title"/>
          </p:nvPr>
        </p:nvSpPr>
        <p:spPr/>
        <p:txBody>
          <a:bodyPr/>
          <a:lstStyle/>
          <a:p>
            <a:r>
              <a:rPr lang="en-US" altLang="en-US"/>
              <a:t>Concept and Issues</a:t>
            </a:r>
          </a:p>
        </p:txBody>
      </p:sp>
      <p:sp>
        <p:nvSpPr>
          <p:cNvPr id="485384" name="Rectangle 8">
            <a:extLst>
              <a:ext uri="{FF2B5EF4-FFF2-40B4-BE49-F238E27FC236}">
                <a16:creationId xmlns:a16="http://schemas.microsoft.com/office/drawing/2014/main" id="{8F1C7924-408B-4455-B923-60051FDD1709}"/>
              </a:ext>
            </a:extLst>
          </p:cNvPr>
          <p:cNvSpPr>
            <a:spLocks noGrp="1" noChangeArrowheads="1"/>
          </p:cNvSpPr>
          <p:nvPr>
            <p:ph type="body" idx="1"/>
          </p:nvPr>
        </p:nvSpPr>
        <p:spPr/>
        <p:txBody>
          <a:bodyPr/>
          <a:lstStyle/>
          <a:p>
            <a:r>
              <a:rPr lang="en-US" altLang="en-US"/>
              <a:t>Technological innovation and agriculture</a:t>
            </a:r>
          </a:p>
          <a:p>
            <a:pPr lvl="1"/>
            <a:r>
              <a:rPr lang="en-US" altLang="en-US"/>
              <a:t>Intensification of agriculture.</a:t>
            </a:r>
          </a:p>
          <a:p>
            <a:pPr lvl="1"/>
            <a:r>
              <a:rPr lang="en-US" altLang="en-US"/>
              <a:t>New methods of fertilization.</a:t>
            </a:r>
          </a:p>
          <a:p>
            <a:pPr lvl="1"/>
            <a:r>
              <a:rPr lang="en-US" altLang="en-US"/>
              <a:t>Pesticide use.</a:t>
            </a:r>
          </a:p>
          <a:p>
            <a:pPr lvl="1"/>
            <a:r>
              <a:rPr lang="en-US" altLang="en-US"/>
              <a:t>Irrigation.</a:t>
            </a:r>
          </a:p>
          <a:p>
            <a:pPr lvl="1"/>
            <a:r>
              <a:rPr lang="en-US" altLang="en-US"/>
              <a:t>Multi-cropping systems in which more than one crop would be realized per year.</a:t>
            </a:r>
          </a:p>
          <a:p>
            <a:r>
              <a:rPr lang="en-US" altLang="en-US"/>
              <a:t>Creative pressure and global population growth</a:t>
            </a:r>
          </a:p>
          <a:p>
            <a:pPr lvl="1"/>
            <a:r>
              <a:rPr lang="en-US" altLang="en-US"/>
              <a:t>Would lead to new productivity gains.</a:t>
            </a:r>
          </a:p>
          <a:p>
            <a:pPr lvl="1"/>
            <a:r>
              <a:rPr lang="en-US" altLang="en-US"/>
              <a:t>Humans don’t deplete resources but, through technology, create them.</a:t>
            </a:r>
          </a:p>
          <a:p>
            <a:pPr lvl="1"/>
            <a:r>
              <a:rPr lang="en-US" altLang="en-US"/>
              <a:t>Resources will become more abundant.</a:t>
            </a:r>
          </a:p>
          <a:p>
            <a:pPr lvl="1"/>
            <a:r>
              <a:rPr lang="en-US" altLang="en-US"/>
              <a:t>Help overcome shortage in food production and employment.</a:t>
            </a:r>
          </a:p>
        </p:txBody>
      </p:sp>
      <p:sp>
        <p:nvSpPr>
          <p:cNvPr id="485380" name="Rectangle 4">
            <a:extLst>
              <a:ext uri="{FF2B5EF4-FFF2-40B4-BE49-F238E27FC236}">
                <a16:creationId xmlns:a16="http://schemas.microsoft.com/office/drawing/2014/main" id="{78A5E022-13F0-4CEE-AA07-D37BBB52FBF2}"/>
              </a:ext>
            </a:extLst>
          </p:cNvPr>
          <p:cNvSpPr>
            <a:spLocks noChangeArrowheads="1"/>
          </p:cNvSpPr>
          <p:nvPr/>
        </p:nvSpPr>
        <p:spPr bwMode="auto">
          <a:xfrm>
            <a:off x="0" y="152400"/>
            <a:ext cx="838200" cy="110490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nchor="ctr"/>
          <a:lstStyle>
            <a:lvl1pPr>
              <a:defRPr sz="2800">
                <a:solidFill>
                  <a:srgbClr val="000066"/>
                </a:solidFill>
                <a:latin typeface="Impact" panose="020B0806030902050204" pitchFamily="34" charset="0"/>
              </a:defRPr>
            </a:lvl1pPr>
            <a:lvl2pPr>
              <a:defRPr sz="2800">
                <a:solidFill>
                  <a:srgbClr val="000066"/>
                </a:solidFill>
                <a:latin typeface="Impact" panose="020B0806030902050204" pitchFamily="34" charset="0"/>
              </a:defRPr>
            </a:lvl2pPr>
            <a:lvl3pPr>
              <a:defRPr sz="2800">
                <a:solidFill>
                  <a:srgbClr val="000066"/>
                </a:solidFill>
                <a:latin typeface="Impact" panose="020B0806030902050204" pitchFamily="34" charset="0"/>
              </a:defRPr>
            </a:lvl3pPr>
            <a:lvl4pPr>
              <a:defRPr sz="2800">
                <a:solidFill>
                  <a:srgbClr val="000066"/>
                </a:solidFill>
                <a:latin typeface="Impact" panose="020B0806030902050204" pitchFamily="34" charset="0"/>
              </a:defRPr>
            </a:lvl4pPr>
            <a:lvl5pPr>
              <a:defRPr sz="2800">
                <a:solidFill>
                  <a:srgbClr val="000066"/>
                </a:solidFill>
                <a:latin typeface="Impact" panose="020B0806030902050204" pitchFamily="34" charset="0"/>
              </a:defRPr>
            </a:lvl5pPr>
            <a:lvl6pPr marL="457200" fontAlgn="base">
              <a:spcBef>
                <a:spcPct val="0"/>
              </a:spcBef>
              <a:spcAft>
                <a:spcPct val="0"/>
              </a:spcAft>
              <a:defRPr sz="2800">
                <a:solidFill>
                  <a:srgbClr val="000066"/>
                </a:solidFill>
                <a:latin typeface="Impact" panose="020B0806030902050204" pitchFamily="34" charset="0"/>
              </a:defRPr>
            </a:lvl6pPr>
            <a:lvl7pPr marL="914400" fontAlgn="base">
              <a:spcBef>
                <a:spcPct val="0"/>
              </a:spcBef>
              <a:spcAft>
                <a:spcPct val="0"/>
              </a:spcAft>
              <a:defRPr sz="2800">
                <a:solidFill>
                  <a:srgbClr val="000066"/>
                </a:solidFill>
                <a:latin typeface="Impact" panose="020B0806030902050204" pitchFamily="34" charset="0"/>
              </a:defRPr>
            </a:lvl7pPr>
            <a:lvl8pPr marL="1371600" fontAlgn="base">
              <a:spcBef>
                <a:spcPct val="0"/>
              </a:spcBef>
              <a:spcAft>
                <a:spcPct val="0"/>
              </a:spcAft>
              <a:defRPr sz="2800">
                <a:solidFill>
                  <a:srgbClr val="000066"/>
                </a:solidFill>
                <a:latin typeface="Impact" panose="020B0806030902050204" pitchFamily="34" charset="0"/>
              </a:defRPr>
            </a:lvl8pPr>
            <a:lvl9pPr marL="1828800" fontAlgn="base">
              <a:spcBef>
                <a:spcPct val="0"/>
              </a:spcBef>
              <a:spcAft>
                <a:spcPct val="0"/>
              </a:spcAft>
              <a:defRPr sz="2800">
                <a:solidFill>
                  <a:srgbClr val="000066"/>
                </a:solidFill>
                <a:latin typeface="Impact" panose="020B0806030902050204" pitchFamily="34" charset="0"/>
              </a:defRPr>
            </a:lvl9pPr>
          </a:lstStyle>
          <a:p>
            <a:r>
              <a:rPr lang="en-US" altLang="en-US" sz="6600">
                <a:solidFill>
                  <a:schemeClr val="hlink"/>
                </a:solidFill>
                <a:latin typeface="Arial" panose="020B0604020202020204" pitchFamily="34" charset="0"/>
              </a:rPr>
              <a:t>1</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62" name="Rectangle 2">
            <a:extLst>
              <a:ext uri="{FF2B5EF4-FFF2-40B4-BE49-F238E27FC236}">
                <a16:creationId xmlns:a16="http://schemas.microsoft.com/office/drawing/2014/main" id="{BA32666B-EDC7-4860-9010-BB14C2672A1D}"/>
              </a:ext>
            </a:extLst>
          </p:cNvPr>
          <p:cNvSpPr>
            <a:spLocks noGrp="1" noChangeArrowheads="1"/>
          </p:cNvSpPr>
          <p:nvPr>
            <p:ph type="title"/>
          </p:nvPr>
        </p:nvSpPr>
        <p:spPr/>
        <p:txBody>
          <a:bodyPr/>
          <a:lstStyle/>
          <a:p>
            <a:r>
              <a:rPr lang="en-US" altLang="en-US"/>
              <a:t>Limits to Productivity</a:t>
            </a:r>
          </a:p>
        </p:txBody>
      </p:sp>
      <p:sp>
        <p:nvSpPr>
          <p:cNvPr id="450563" name="Rectangle 3">
            <a:extLst>
              <a:ext uri="{FF2B5EF4-FFF2-40B4-BE49-F238E27FC236}">
                <a16:creationId xmlns:a16="http://schemas.microsoft.com/office/drawing/2014/main" id="{41EF2E89-9438-42EC-BE67-33287B2B0634}"/>
              </a:ext>
            </a:extLst>
          </p:cNvPr>
          <p:cNvSpPr>
            <a:spLocks noGrp="1" noChangeArrowheads="1"/>
          </p:cNvSpPr>
          <p:nvPr>
            <p:ph type="body" idx="1"/>
          </p:nvPr>
        </p:nvSpPr>
        <p:spPr/>
        <p:txBody>
          <a:bodyPr/>
          <a:lstStyle/>
          <a:p>
            <a:r>
              <a:rPr lang="en-US" altLang="en-US"/>
              <a:t>Limits of food production by environmental factors</a:t>
            </a:r>
          </a:p>
          <a:p>
            <a:pPr lvl="1"/>
            <a:r>
              <a:rPr lang="en-US" altLang="en-US"/>
              <a:t>Soil exhaustion and erosion.</a:t>
            </a:r>
          </a:p>
          <a:p>
            <a:pPr lvl="1"/>
            <a:r>
              <a:rPr lang="en-US" altLang="en-US"/>
              <a:t>Evolutionary factors such as the development of greater resistance to pesticides.</a:t>
            </a:r>
          </a:p>
          <a:p>
            <a:pPr lvl="1"/>
            <a:r>
              <a:rPr lang="en-US" altLang="en-US"/>
              <a:t>Climate change.</a:t>
            </a:r>
          </a:p>
          <a:p>
            <a:pPr lvl="1"/>
            <a:r>
              <a:rPr lang="en-US" altLang="en-US"/>
              <a:t>Loss of productive soils due to land use conversion to other purposes, such as urbanization.</a:t>
            </a:r>
          </a:p>
          <a:p>
            <a:pPr lvl="1"/>
            <a:r>
              <a:rPr lang="en-US" altLang="en-US"/>
              <a:t>Water shortages and pollution.</a:t>
            </a:r>
          </a:p>
          <a:p>
            <a:r>
              <a:rPr lang="en-US" altLang="en-US"/>
              <a:t>Limits by technology</a:t>
            </a:r>
          </a:p>
          <a:p>
            <a:pPr lvl="1"/>
            <a:r>
              <a:rPr lang="en-US" altLang="en-US"/>
              <a:t>May be available but not shared.</a:t>
            </a:r>
          </a:p>
          <a:p>
            <a:pPr lvl="1"/>
            <a:r>
              <a:rPr lang="en-US" altLang="en-US"/>
              <a:t>Maybe too expensive for some regions (e.g. desalination).</a:t>
            </a:r>
          </a:p>
        </p:txBody>
      </p:sp>
      <p:sp>
        <p:nvSpPr>
          <p:cNvPr id="450565" name="Rectangle 5">
            <a:extLst>
              <a:ext uri="{FF2B5EF4-FFF2-40B4-BE49-F238E27FC236}">
                <a16:creationId xmlns:a16="http://schemas.microsoft.com/office/drawing/2014/main" id="{B88055B0-1B1A-48D8-9869-CA945F8F2EDA}"/>
              </a:ext>
            </a:extLst>
          </p:cNvPr>
          <p:cNvSpPr>
            <a:spLocks noChangeArrowheads="1"/>
          </p:cNvSpPr>
          <p:nvPr/>
        </p:nvSpPr>
        <p:spPr bwMode="auto">
          <a:xfrm>
            <a:off x="0" y="152400"/>
            <a:ext cx="838200" cy="110490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nchor="ctr"/>
          <a:lstStyle>
            <a:lvl1pPr>
              <a:defRPr sz="2800">
                <a:solidFill>
                  <a:srgbClr val="000066"/>
                </a:solidFill>
                <a:latin typeface="Impact" panose="020B0806030902050204" pitchFamily="34" charset="0"/>
              </a:defRPr>
            </a:lvl1pPr>
            <a:lvl2pPr>
              <a:defRPr sz="2800">
                <a:solidFill>
                  <a:srgbClr val="000066"/>
                </a:solidFill>
                <a:latin typeface="Impact" panose="020B0806030902050204" pitchFamily="34" charset="0"/>
              </a:defRPr>
            </a:lvl2pPr>
            <a:lvl3pPr>
              <a:defRPr sz="2800">
                <a:solidFill>
                  <a:srgbClr val="000066"/>
                </a:solidFill>
                <a:latin typeface="Impact" panose="020B0806030902050204" pitchFamily="34" charset="0"/>
              </a:defRPr>
            </a:lvl3pPr>
            <a:lvl4pPr>
              <a:defRPr sz="2800">
                <a:solidFill>
                  <a:srgbClr val="000066"/>
                </a:solidFill>
                <a:latin typeface="Impact" panose="020B0806030902050204" pitchFamily="34" charset="0"/>
              </a:defRPr>
            </a:lvl4pPr>
            <a:lvl5pPr>
              <a:defRPr sz="2800">
                <a:solidFill>
                  <a:srgbClr val="000066"/>
                </a:solidFill>
                <a:latin typeface="Impact" panose="020B0806030902050204" pitchFamily="34" charset="0"/>
              </a:defRPr>
            </a:lvl5pPr>
            <a:lvl6pPr marL="457200" fontAlgn="base">
              <a:spcBef>
                <a:spcPct val="0"/>
              </a:spcBef>
              <a:spcAft>
                <a:spcPct val="0"/>
              </a:spcAft>
              <a:defRPr sz="2800">
                <a:solidFill>
                  <a:srgbClr val="000066"/>
                </a:solidFill>
                <a:latin typeface="Impact" panose="020B0806030902050204" pitchFamily="34" charset="0"/>
              </a:defRPr>
            </a:lvl6pPr>
            <a:lvl7pPr marL="914400" fontAlgn="base">
              <a:spcBef>
                <a:spcPct val="0"/>
              </a:spcBef>
              <a:spcAft>
                <a:spcPct val="0"/>
              </a:spcAft>
              <a:defRPr sz="2800">
                <a:solidFill>
                  <a:srgbClr val="000066"/>
                </a:solidFill>
                <a:latin typeface="Impact" panose="020B0806030902050204" pitchFamily="34" charset="0"/>
              </a:defRPr>
            </a:lvl7pPr>
            <a:lvl8pPr marL="1371600" fontAlgn="base">
              <a:spcBef>
                <a:spcPct val="0"/>
              </a:spcBef>
              <a:spcAft>
                <a:spcPct val="0"/>
              </a:spcAft>
              <a:defRPr sz="2800">
                <a:solidFill>
                  <a:srgbClr val="000066"/>
                </a:solidFill>
                <a:latin typeface="Impact" panose="020B0806030902050204" pitchFamily="34" charset="0"/>
              </a:defRPr>
            </a:lvl8pPr>
            <a:lvl9pPr marL="1828800" fontAlgn="base">
              <a:spcBef>
                <a:spcPct val="0"/>
              </a:spcBef>
              <a:spcAft>
                <a:spcPct val="0"/>
              </a:spcAft>
              <a:defRPr sz="2800">
                <a:solidFill>
                  <a:srgbClr val="000066"/>
                </a:solidFill>
                <a:latin typeface="Impact" panose="020B0806030902050204" pitchFamily="34" charset="0"/>
              </a:defRPr>
            </a:lvl9pPr>
          </a:lstStyle>
          <a:p>
            <a:r>
              <a:rPr lang="en-US" altLang="en-US" sz="6600">
                <a:solidFill>
                  <a:schemeClr val="hlink"/>
                </a:solidFill>
                <a:latin typeface="Arial" panose="020B0604020202020204" pitchFamily="34" charset="0"/>
              </a:rPr>
              <a:t>2</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7195" name="Rectangle 11">
            <a:extLst>
              <a:ext uri="{FF2B5EF4-FFF2-40B4-BE49-F238E27FC236}">
                <a16:creationId xmlns:a16="http://schemas.microsoft.com/office/drawing/2014/main" id="{C90EF77F-5F83-4243-8347-709400150322}"/>
              </a:ext>
            </a:extLst>
          </p:cNvPr>
          <p:cNvSpPr>
            <a:spLocks noChangeArrowheads="1"/>
          </p:cNvSpPr>
          <p:nvPr/>
        </p:nvSpPr>
        <p:spPr bwMode="auto">
          <a:xfrm>
            <a:off x="4192588" y="1701800"/>
            <a:ext cx="3209925" cy="4476750"/>
          </a:xfrm>
          <a:prstGeom prst="rect">
            <a:avLst/>
          </a:prstGeom>
          <a:gradFill rotWithShape="0">
            <a:gsLst>
              <a:gs pos="0">
                <a:srgbClr val="FFFFFF"/>
              </a:gs>
              <a:gs pos="50000">
                <a:srgbClr val="99CCFF"/>
              </a:gs>
              <a:gs pos="100000">
                <a:srgbClr val="FFFFFF"/>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7224" name="AutoShape 40">
            <a:extLst>
              <a:ext uri="{FF2B5EF4-FFF2-40B4-BE49-F238E27FC236}">
                <a16:creationId xmlns:a16="http://schemas.microsoft.com/office/drawing/2014/main" id="{B79F4732-5F90-43B0-BA54-09B7318B6927}"/>
              </a:ext>
            </a:extLst>
          </p:cNvPr>
          <p:cNvSpPr>
            <a:spLocks noChangeArrowheads="1"/>
          </p:cNvSpPr>
          <p:nvPr/>
        </p:nvSpPr>
        <p:spPr bwMode="auto">
          <a:xfrm>
            <a:off x="4691063" y="5614988"/>
            <a:ext cx="2290762" cy="463550"/>
          </a:xfrm>
          <a:prstGeom prst="leftRightArrow">
            <a:avLst>
              <a:gd name="adj1" fmla="val 50000"/>
              <a:gd name="adj2" fmla="val 98836"/>
            </a:avLst>
          </a:prstGeom>
          <a:solidFill>
            <a:srgbClr val="99CCFF"/>
          </a:solidFill>
          <a:ln w="25400" algn="ctr">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sp>
        <p:nvSpPr>
          <p:cNvPr id="477186" name="Rectangle 2">
            <a:extLst>
              <a:ext uri="{FF2B5EF4-FFF2-40B4-BE49-F238E27FC236}">
                <a16:creationId xmlns:a16="http://schemas.microsoft.com/office/drawing/2014/main" id="{7C114F4C-073B-4C95-90E5-53FE13D2BB7A}"/>
              </a:ext>
            </a:extLst>
          </p:cNvPr>
          <p:cNvSpPr>
            <a:spLocks noGrp="1" noChangeArrowheads="1"/>
          </p:cNvSpPr>
          <p:nvPr>
            <p:ph type="title"/>
          </p:nvPr>
        </p:nvSpPr>
        <p:spPr/>
        <p:txBody>
          <a:bodyPr/>
          <a:lstStyle/>
          <a:p>
            <a:r>
              <a:rPr lang="en-US" altLang="en-US"/>
              <a:t>Creative Pressure vs. Neo-Malthusianism</a:t>
            </a:r>
          </a:p>
        </p:txBody>
      </p:sp>
      <p:sp>
        <p:nvSpPr>
          <p:cNvPr id="477187" name="Rectangle 3">
            <a:extLst>
              <a:ext uri="{FF2B5EF4-FFF2-40B4-BE49-F238E27FC236}">
                <a16:creationId xmlns:a16="http://schemas.microsoft.com/office/drawing/2014/main" id="{A04ABC44-8342-44AC-8633-039B7E2CBEE9}"/>
              </a:ext>
            </a:extLst>
          </p:cNvPr>
          <p:cNvSpPr>
            <a:spLocks noChangeArrowheads="1"/>
          </p:cNvSpPr>
          <p:nvPr/>
        </p:nvSpPr>
        <p:spPr bwMode="auto">
          <a:xfrm>
            <a:off x="0" y="152400"/>
            <a:ext cx="838200" cy="110490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nchor="ctr"/>
          <a:lstStyle>
            <a:lvl1pPr>
              <a:defRPr sz="2800">
                <a:solidFill>
                  <a:srgbClr val="000066"/>
                </a:solidFill>
                <a:latin typeface="Impact" panose="020B0806030902050204" pitchFamily="34" charset="0"/>
              </a:defRPr>
            </a:lvl1pPr>
            <a:lvl2pPr>
              <a:defRPr sz="2800">
                <a:solidFill>
                  <a:srgbClr val="000066"/>
                </a:solidFill>
                <a:latin typeface="Impact" panose="020B0806030902050204" pitchFamily="34" charset="0"/>
              </a:defRPr>
            </a:lvl2pPr>
            <a:lvl3pPr>
              <a:defRPr sz="2800">
                <a:solidFill>
                  <a:srgbClr val="000066"/>
                </a:solidFill>
                <a:latin typeface="Impact" panose="020B0806030902050204" pitchFamily="34" charset="0"/>
              </a:defRPr>
            </a:lvl3pPr>
            <a:lvl4pPr>
              <a:defRPr sz="2800">
                <a:solidFill>
                  <a:srgbClr val="000066"/>
                </a:solidFill>
                <a:latin typeface="Impact" panose="020B0806030902050204" pitchFamily="34" charset="0"/>
              </a:defRPr>
            </a:lvl4pPr>
            <a:lvl5pPr>
              <a:defRPr sz="2800">
                <a:solidFill>
                  <a:srgbClr val="000066"/>
                </a:solidFill>
                <a:latin typeface="Impact" panose="020B0806030902050204" pitchFamily="34" charset="0"/>
              </a:defRPr>
            </a:lvl5pPr>
            <a:lvl6pPr marL="457200" fontAlgn="base">
              <a:spcBef>
                <a:spcPct val="0"/>
              </a:spcBef>
              <a:spcAft>
                <a:spcPct val="0"/>
              </a:spcAft>
              <a:defRPr sz="2800">
                <a:solidFill>
                  <a:srgbClr val="000066"/>
                </a:solidFill>
                <a:latin typeface="Impact" panose="020B0806030902050204" pitchFamily="34" charset="0"/>
              </a:defRPr>
            </a:lvl6pPr>
            <a:lvl7pPr marL="914400" fontAlgn="base">
              <a:spcBef>
                <a:spcPct val="0"/>
              </a:spcBef>
              <a:spcAft>
                <a:spcPct val="0"/>
              </a:spcAft>
              <a:defRPr sz="2800">
                <a:solidFill>
                  <a:srgbClr val="000066"/>
                </a:solidFill>
                <a:latin typeface="Impact" panose="020B0806030902050204" pitchFamily="34" charset="0"/>
              </a:defRPr>
            </a:lvl7pPr>
            <a:lvl8pPr marL="1371600" fontAlgn="base">
              <a:spcBef>
                <a:spcPct val="0"/>
              </a:spcBef>
              <a:spcAft>
                <a:spcPct val="0"/>
              </a:spcAft>
              <a:defRPr sz="2800">
                <a:solidFill>
                  <a:srgbClr val="000066"/>
                </a:solidFill>
                <a:latin typeface="Impact" panose="020B0806030902050204" pitchFamily="34" charset="0"/>
              </a:defRPr>
            </a:lvl8pPr>
            <a:lvl9pPr marL="1828800" fontAlgn="base">
              <a:spcBef>
                <a:spcPct val="0"/>
              </a:spcBef>
              <a:spcAft>
                <a:spcPct val="0"/>
              </a:spcAft>
              <a:defRPr sz="2800">
                <a:solidFill>
                  <a:srgbClr val="000066"/>
                </a:solidFill>
                <a:latin typeface="Impact" panose="020B0806030902050204" pitchFamily="34" charset="0"/>
              </a:defRPr>
            </a:lvl9pPr>
          </a:lstStyle>
          <a:p>
            <a:r>
              <a:rPr lang="en-US" altLang="en-US" sz="6600">
                <a:solidFill>
                  <a:schemeClr val="hlink"/>
                </a:solidFill>
                <a:latin typeface="Arial" panose="020B0604020202020204" pitchFamily="34" charset="0"/>
              </a:rPr>
              <a:t>3</a:t>
            </a:r>
          </a:p>
        </p:txBody>
      </p:sp>
      <p:sp>
        <p:nvSpPr>
          <p:cNvPr id="477190" name="Rectangle 6">
            <a:extLst>
              <a:ext uri="{FF2B5EF4-FFF2-40B4-BE49-F238E27FC236}">
                <a16:creationId xmlns:a16="http://schemas.microsoft.com/office/drawing/2014/main" id="{A0368DCA-98BA-4A32-A9E4-6A2D7E890392}"/>
              </a:ext>
            </a:extLst>
          </p:cNvPr>
          <p:cNvSpPr>
            <a:spLocks noChangeArrowheads="1"/>
          </p:cNvSpPr>
          <p:nvPr/>
        </p:nvSpPr>
        <p:spPr bwMode="auto">
          <a:xfrm>
            <a:off x="1066800" y="1701800"/>
            <a:ext cx="7518400" cy="760413"/>
          </a:xfrm>
          <a:prstGeom prst="rect">
            <a:avLst/>
          </a:prstGeom>
          <a:gradFill rotWithShape="0">
            <a:gsLst>
              <a:gs pos="0">
                <a:srgbClr val="FF0000"/>
              </a:gs>
              <a:gs pos="100000">
                <a:srgbClr val="FFFFFF"/>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7189" name="Freeform 5">
            <a:extLst>
              <a:ext uri="{FF2B5EF4-FFF2-40B4-BE49-F238E27FC236}">
                <a16:creationId xmlns:a16="http://schemas.microsoft.com/office/drawing/2014/main" id="{E9843CDA-357F-485D-A9E4-FC02041AE65F}"/>
              </a:ext>
            </a:extLst>
          </p:cNvPr>
          <p:cNvSpPr>
            <a:spLocks/>
          </p:cNvSpPr>
          <p:nvPr/>
        </p:nvSpPr>
        <p:spPr bwMode="auto">
          <a:xfrm>
            <a:off x="1066800" y="1447800"/>
            <a:ext cx="7772400" cy="4730750"/>
          </a:xfrm>
          <a:custGeom>
            <a:avLst/>
            <a:gdLst>
              <a:gd name="T0" fmla="*/ 0 w 2737"/>
              <a:gd name="T1" fmla="*/ 0 h 1345"/>
              <a:gd name="T2" fmla="*/ 0 w 2737"/>
              <a:gd name="T3" fmla="*/ 1344 h 1345"/>
              <a:gd name="T4" fmla="*/ 2736 w 2737"/>
              <a:gd name="T5" fmla="*/ 1344 h 1345"/>
            </a:gdLst>
            <a:ahLst/>
            <a:cxnLst>
              <a:cxn ang="0">
                <a:pos x="T0" y="T1"/>
              </a:cxn>
              <a:cxn ang="0">
                <a:pos x="T2" y="T3"/>
              </a:cxn>
              <a:cxn ang="0">
                <a:pos x="T4" y="T5"/>
              </a:cxn>
            </a:cxnLst>
            <a:rect l="0" t="0" r="r" b="b"/>
            <a:pathLst>
              <a:path w="2737" h="1345">
                <a:moveTo>
                  <a:pt x="0" y="0"/>
                </a:moveTo>
                <a:lnTo>
                  <a:pt x="0" y="1344"/>
                </a:lnTo>
                <a:lnTo>
                  <a:pt x="2736" y="1344"/>
                </a:lnTo>
              </a:path>
            </a:pathLst>
          </a:custGeom>
          <a:noFill/>
          <a:ln w="38100" cap="rnd" cmpd="sng">
            <a:solidFill>
              <a:srgbClr val="808080"/>
            </a:solidFill>
            <a:prstDash val="solid"/>
            <a:round/>
            <a:headEnd type="triangl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7191" name="Text Box 7">
            <a:extLst>
              <a:ext uri="{FF2B5EF4-FFF2-40B4-BE49-F238E27FC236}">
                <a16:creationId xmlns:a16="http://schemas.microsoft.com/office/drawing/2014/main" id="{D1150D23-C2CF-4A34-9CA1-89B97C816E2D}"/>
              </a:ext>
            </a:extLst>
          </p:cNvPr>
          <p:cNvSpPr txBox="1">
            <a:spLocks noChangeArrowheads="1"/>
          </p:cNvSpPr>
          <p:nvPr/>
        </p:nvSpPr>
        <p:spPr bwMode="auto">
          <a:xfrm>
            <a:off x="3552825" y="1692275"/>
            <a:ext cx="23304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000">
                <a:solidFill>
                  <a:schemeClr val="tx1"/>
                </a:solidFill>
                <a:latin typeface="AvantGarde Bk BT" pitchFamily="34" charset="0"/>
              </a:rPr>
              <a:t>Carrying capacity</a:t>
            </a:r>
          </a:p>
        </p:txBody>
      </p:sp>
      <p:sp>
        <p:nvSpPr>
          <p:cNvPr id="477192" name="Freeform 8">
            <a:extLst>
              <a:ext uri="{FF2B5EF4-FFF2-40B4-BE49-F238E27FC236}">
                <a16:creationId xmlns:a16="http://schemas.microsoft.com/office/drawing/2014/main" id="{006E3BCB-935C-4936-BB6E-1E3C1BE23946}"/>
              </a:ext>
            </a:extLst>
          </p:cNvPr>
          <p:cNvSpPr>
            <a:spLocks/>
          </p:cNvSpPr>
          <p:nvPr/>
        </p:nvSpPr>
        <p:spPr bwMode="auto">
          <a:xfrm>
            <a:off x="6389688" y="1954213"/>
            <a:ext cx="1943100" cy="1268412"/>
          </a:xfrm>
          <a:custGeom>
            <a:avLst/>
            <a:gdLst>
              <a:gd name="T0" fmla="*/ 0 w 1104"/>
              <a:gd name="T1" fmla="*/ 720 h 720"/>
              <a:gd name="T2" fmla="*/ 362 w 1104"/>
              <a:gd name="T3" fmla="*/ 254 h 720"/>
              <a:gd name="T4" fmla="*/ 1104 w 1104"/>
              <a:gd name="T5" fmla="*/ 0 h 720"/>
            </a:gdLst>
            <a:ahLst/>
            <a:cxnLst>
              <a:cxn ang="0">
                <a:pos x="T0" y="T1"/>
              </a:cxn>
              <a:cxn ang="0">
                <a:pos x="T2" y="T3"/>
              </a:cxn>
              <a:cxn ang="0">
                <a:pos x="T4" y="T5"/>
              </a:cxn>
            </a:cxnLst>
            <a:rect l="0" t="0" r="r" b="b"/>
            <a:pathLst>
              <a:path w="1104" h="720">
                <a:moveTo>
                  <a:pt x="0" y="720"/>
                </a:moveTo>
                <a:cubicBezTo>
                  <a:pt x="60" y="642"/>
                  <a:pt x="178" y="374"/>
                  <a:pt x="362" y="254"/>
                </a:cubicBezTo>
                <a:cubicBezTo>
                  <a:pt x="546" y="134"/>
                  <a:pt x="950" y="53"/>
                  <a:pt x="1104" y="0"/>
                </a:cubicBezTo>
              </a:path>
            </a:pathLst>
          </a:custGeom>
          <a:noFill/>
          <a:ln w="38100">
            <a:solidFill>
              <a:srgbClr val="FF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7194" name="Freeform 10">
            <a:extLst>
              <a:ext uri="{FF2B5EF4-FFF2-40B4-BE49-F238E27FC236}">
                <a16:creationId xmlns:a16="http://schemas.microsoft.com/office/drawing/2014/main" id="{39EAA8F8-4F2A-461E-A9FF-59FC30FEDB65}"/>
              </a:ext>
            </a:extLst>
          </p:cNvPr>
          <p:cNvSpPr>
            <a:spLocks/>
          </p:cNvSpPr>
          <p:nvPr/>
        </p:nvSpPr>
        <p:spPr bwMode="auto">
          <a:xfrm>
            <a:off x="6051550" y="3119438"/>
            <a:ext cx="2189163" cy="609600"/>
          </a:xfrm>
          <a:custGeom>
            <a:avLst/>
            <a:gdLst>
              <a:gd name="T0" fmla="*/ 0 w 1244"/>
              <a:gd name="T1" fmla="*/ 346 h 346"/>
              <a:gd name="T2" fmla="*/ 406 w 1244"/>
              <a:gd name="T3" fmla="*/ 51 h 346"/>
              <a:gd name="T4" fmla="*/ 1244 w 1244"/>
              <a:gd name="T5" fmla="*/ 41 h 346"/>
            </a:gdLst>
            <a:ahLst/>
            <a:cxnLst>
              <a:cxn ang="0">
                <a:pos x="T0" y="T1"/>
              </a:cxn>
              <a:cxn ang="0">
                <a:pos x="T2" y="T3"/>
              </a:cxn>
              <a:cxn ang="0">
                <a:pos x="T4" y="T5"/>
              </a:cxn>
            </a:cxnLst>
            <a:rect l="0" t="0" r="r" b="b"/>
            <a:pathLst>
              <a:path w="1244" h="346">
                <a:moveTo>
                  <a:pt x="0" y="346"/>
                </a:moveTo>
                <a:cubicBezTo>
                  <a:pt x="68" y="297"/>
                  <a:pt x="199" y="102"/>
                  <a:pt x="406" y="51"/>
                </a:cubicBezTo>
                <a:cubicBezTo>
                  <a:pt x="613" y="0"/>
                  <a:pt x="1070" y="43"/>
                  <a:pt x="1244" y="41"/>
                </a:cubicBezTo>
              </a:path>
            </a:pathLst>
          </a:custGeom>
          <a:noFill/>
          <a:ln w="38100">
            <a:solidFill>
              <a:srgbClr val="FFCC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7196" name="Text Box 12">
            <a:extLst>
              <a:ext uri="{FF2B5EF4-FFF2-40B4-BE49-F238E27FC236}">
                <a16:creationId xmlns:a16="http://schemas.microsoft.com/office/drawing/2014/main" id="{B3EFDB9C-4639-4764-869A-53FAE8ED51FE}"/>
              </a:ext>
            </a:extLst>
          </p:cNvPr>
          <p:cNvSpPr txBox="1">
            <a:spLocks noChangeArrowheads="1"/>
          </p:cNvSpPr>
          <p:nvPr/>
        </p:nvSpPr>
        <p:spPr bwMode="auto">
          <a:xfrm>
            <a:off x="4630738" y="5673725"/>
            <a:ext cx="24177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a:solidFill>
                  <a:schemeClr val="tx1"/>
                </a:solidFill>
                <a:latin typeface="AvantGarde Bk BT" pitchFamily="34" charset="0"/>
              </a:rPr>
              <a:t>Demographic transition</a:t>
            </a:r>
          </a:p>
        </p:txBody>
      </p:sp>
      <p:sp>
        <p:nvSpPr>
          <p:cNvPr id="477197" name="Line 13">
            <a:extLst>
              <a:ext uri="{FF2B5EF4-FFF2-40B4-BE49-F238E27FC236}">
                <a16:creationId xmlns:a16="http://schemas.microsoft.com/office/drawing/2014/main" id="{2209CE0D-4E13-4C4B-9BF9-AEC924B218E9}"/>
              </a:ext>
            </a:extLst>
          </p:cNvPr>
          <p:cNvSpPr>
            <a:spLocks noChangeShapeType="1"/>
          </p:cNvSpPr>
          <p:nvPr/>
        </p:nvSpPr>
        <p:spPr bwMode="auto">
          <a:xfrm flipV="1">
            <a:off x="1320800" y="4995863"/>
            <a:ext cx="3125788" cy="84137"/>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7198" name="Line 14">
            <a:extLst>
              <a:ext uri="{FF2B5EF4-FFF2-40B4-BE49-F238E27FC236}">
                <a16:creationId xmlns:a16="http://schemas.microsoft.com/office/drawing/2014/main" id="{38C73CEA-E994-476E-B047-D5E97D4B20E6}"/>
              </a:ext>
            </a:extLst>
          </p:cNvPr>
          <p:cNvSpPr>
            <a:spLocks noChangeShapeType="1"/>
          </p:cNvSpPr>
          <p:nvPr/>
        </p:nvSpPr>
        <p:spPr bwMode="auto">
          <a:xfrm flipV="1">
            <a:off x="4446588" y="4827588"/>
            <a:ext cx="674687" cy="168275"/>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7199" name="Line 15">
            <a:extLst>
              <a:ext uri="{FF2B5EF4-FFF2-40B4-BE49-F238E27FC236}">
                <a16:creationId xmlns:a16="http://schemas.microsoft.com/office/drawing/2014/main" id="{888CAD9A-E0A5-4452-B63A-CA753EE45BA3}"/>
              </a:ext>
            </a:extLst>
          </p:cNvPr>
          <p:cNvSpPr>
            <a:spLocks noChangeShapeType="1"/>
          </p:cNvSpPr>
          <p:nvPr/>
        </p:nvSpPr>
        <p:spPr bwMode="auto">
          <a:xfrm flipV="1">
            <a:off x="5121275" y="4489450"/>
            <a:ext cx="338138" cy="338138"/>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7200" name="Line 16">
            <a:extLst>
              <a:ext uri="{FF2B5EF4-FFF2-40B4-BE49-F238E27FC236}">
                <a16:creationId xmlns:a16="http://schemas.microsoft.com/office/drawing/2014/main" id="{1496A789-41BF-4C73-963F-E081989B602B}"/>
              </a:ext>
            </a:extLst>
          </p:cNvPr>
          <p:cNvSpPr>
            <a:spLocks noChangeShapeType="1"/>
          </p:cNvSpPr>
          <p:nvPr/>
        </p:nvSpPr>
        <p:spPr bwMode="auto">
          <a:xfrm flipV="1">
            <a:off x="5459413" y="3222625"/>
            <a:ext cx="760412" cy="1266825"/>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7201" name="Text Box 17">
            <a:extLst>
              <a:ext uri="{FF2B5EF4-FFF2-40B4-BE49-F238E27FC236}">
                <a16:creationId xmlns:a16="http://schemas.microsoft.com/office/drawing/2014/main" id="{29853B16-E11C-418C-87BB-0889C65CB5B3}"/>
              </a:ext>
            </a:extLst>
          </p:cNvPr>
          <p:cNvSpPr txBox="1">
            <a:spLocks noChangeArrowheads="1"/>
          </p:cNvSpPr>
          <p:nvPr/>
        </p:nvSpPr>
        <p:spPr bwMode="auto">
          <a:xfrm>
            <a:off x="2943225" y="5507038"/>
            <a:ext cx="10636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400">
                <a:solidFill>
                  <a:schemeClr val="tx1"/>
                </a:solidFill>
                <a:latin typeface="AvantGarde Bk BT" pitchFamily="34" charset="0"/>
              </a:rPr>
              <a:t>Population</a:t>
            </a:r>
          </a:p>
        </p:txBody>
      </p:sp>
      <p:sp>
        <p:nvSpPr>
          <p:cNvPr id="477202" name="Text Box 18">
            <a:extLst>
              <a:ext uri="{FF2B5EF4-FFF2-40B4-BE49-F238E27FC236}">
                <a16:creationId xmlns:a16="http://schemas.microsoft.com/office/drawing/2014/main" id="{B5B73AD9-1747-4DC8-BD1E-1A23658E0602}"/>
              </a:ext>
            </a:extLst>
          </p:cNvPr>
          <p:cNvSpPr txBox="1">
            <a:spLocks noChangeArrowheads="1"/>
          </p:cNvSpPr>
          <p:nvPr/>
        </p:nvSpPr>
        <p:spPr bwMode="auto">
          <a:xfrm>
            <a:off x="1235075" y="4691063"/>
            <a:ext cx="10207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400">
                <a:solidFill>
                  <a:schemeClr val="tx1"/>
                </a:solidFill>
                <a:latin typeface="AvantGarde Bk BT" pitchFamily="34" charset="0"/>
              </a:rPr>
              <a:t>Resources</a:t>
            </a:r>
          </a:p>
        </p:txBody>
      </p:sp>
      <p:sp>
        <p:nvSpPr>
          <p:cNvPr id="477203" name="Line 19">
            <a:extLst>
              <a:ext uri="{FF2B5EF4-FFF2-40B4-BE49-F238E27FC236}">
                <a16:creationId xmlns:a16="http://schemas.microsoft.com/office/drawing/2014/main" id="{0F588F94-1A0D-4CA4-8F2B-B992B0347448}"/>
              </a:ext>
            </a:extLst>
          </p:cNvPr>
          <p:cNvSpPr>
            <a:spLocks noChangeShapeType="1"/>
          </p:cNvSpPr>
          <p:nvPr/>
        </p:nvSpPr>
        <p:spPr bwMode="auto">
          <a:xfrm flipV="1">
            <a:off x="4446588" y="4995863"/>
            <a:ext cx="1350962" cy="0"/>
          </a:xfrm>
          <a:prstGeom prst="line">
            <a:avLst/>
          </a:prstGeom>
          <a:noFill/>
          <a:ln w="28575">
            <a:solidFill>
              <a:srgbClr val="FF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7204" name="Line 20">
            <a:extLst>
              <a:ext uri="{FF2B5EF4-FFF2-40B4-BE49-F238E27FC236}">
                <a16:creationId xmlns:a16="http://schemas.microsoft.com/office/drawing/2014/main" id="{8EA3A1F3-194B-4128-985F-A227EC37D52E}"/>
              </a:ext>
            </a:extLst>
          </p:cNvPr>
          <p:cNvSpPr>
            <a:spLocks noChangeShapeType="1"/>
          </p:cNvSpPr>
          <p:nvPr/>
        </p:nvSpPr>
        <p:spPr bwMode="auto">
          <a:xfrm flipV="1">
            <a:off x="5121275" y="4573588"/>
            <a:ext cx="760413" cy="254000"/>
          </a:xfrm>
          <a:prstGeom prst="line">
            <a:avLst/>
          </a:prstGeom>
          <a:noFill/>
          <a:ln w="28575">
            <a:solidFill>
              <a:srgbClr val="FF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7205" name="Line 21">
            <a:extLst>
              <a:ext uri="{FF2B5EF4-FFF2-40B4-BE49-F238E27FC236}">
                <a16:creationId xmlns:a16="http://schemas.microsoft.com/office/drawing/2014/main" id="{FD36C776-6A95-433A-B6CD-C4C0730C7D9E}"/>
              </a:ext>
            </a:extLst>
          </p:cNvPr>
          <p:cNvSpPr>
            <a:spLocks noChangeShapeType="1"/>
          </p:cNvSpPr>
          <p:nvPr/>
        </p:nvSpPr>
        <p:spPr bwMode="auto">
          <a:xfrm flipV="1">
            <a:off x="5459413" y="3813175"/>
            <a:ext cx="760412" cy="676275"/>
          </a:xfrm>
          <a:prstGeom prst="line">
            <a:avLst/>
          </a:prstGeom>
          <a:noFill/>
          <a:ln w="28575">
            <a:solidFill>
              <a:srgbClr val="FF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7206" name="Oval 22">
            <a:extLst>
              <a:ext uri="{FF2B5EF4-FFF2-40B4-BE49-F238E27FC236}">
                <a16:creationId xmlns:a16="http://schemas.microsoft.com/office/drawing/2014/main" id="{82612A15-0FC3-4EB4-91F5-128A59D18E60}"/>
              </a:ext>
            </a:extLst>
          </p:cNvPr>
          <p:cNvSpPr>
            <a:spLocks noChangeArrowheads="1"/>
          </p:cNvSpPr>
          <p:nvPr/>
        </p:nvSpPr>
        <p:spPr bwMode="auto">
          <a:xfrm>
            <a:off x="4349750" y="4900613"/>
            <a:ext cx="169863" cy="168275"/>
          </a:xfrm>
          <a:prstGeom prst="ellipse">
            <a:avLst/>
          </a:prstGeom>
          <a:solidFill>
            <a:srgbClr val="CC99FF"/>
          </a:solidFill>
          <a:ln w="25400">
            <a:solidFill>
              <a:srgbClr val="8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7207" name="Oval 23">
            <a:extLst>
              <a:ext uri="{FF2B5EF4-FFF2-40B4-BE49-F238E27FC236}">
                <a16:creationId xmlns:a16="http://schemas.microsoft.com/office/drawing/2014/main" id="{7C4BCAD1-952F-4167-B8A6-E3140868446A}"/>
              </a:ext>
            </a:extLst>
          </p:cNvPr>
          <p:cNvSpPr>
            <a:spLocks noChangeArrowheads="1"/>
          </p:cNvSpPr>
          <p:nvPr/>
        </p:nvSpPr>
        <p:spPr bwMode="auto">
          <a:xfrm>
            <a:off x="5026025" y="4730750"/>
            <a:ext cx="169863" cy="169863"/>
          </a:xfrm>
          <a:prstGeom prst="ellipse">
            <a:avLst/>
          </a:prstGeom>
          <a:solidFill>
            <a:srgbClr val="CC99FF"/>
          </a:solidFill>
          <a:ln w="25400">
            <a:solidFill>
              <a:srgbClr val="8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7208" name="Oval 24">
            <a:extLst>
              <a:ext uri="{FF2B5EF4-FFF2-40B4-BE49-F238E27FC236}">
                <a16:creationId xmlns:a16="http://schemas.microsoft.com/office/drawing/2014/main" id="{159CB7AA-5F27-4179-BFE5-3AB667279488}"/>
              </a:ext>
            </a:extLst>
          </p:cNvPr>
          <p:cNvSpPr>
            <a:spLocks noChangeArrowheads="1"/>
          </p:cNvSpPr>
          <p:nvPr/>
        </p:nvSpPr>
        <p:spPr bwMode="auto">
          <a:xfrm>
            <a:off x="5408613" y="4319588"/>
            <a:ext cx="169862" cy="169862"/>
          </a:xfrm>
          <a:prstGeom prst="ellipse">
            <a:avLst/>
          </a:prstGeom>
          <a:solidFill>
            <a:srgbClr val="CC99FF"/>
          </a:solidFill>
          <a:ln w="25400">
            <a:solidFill>
              <a:srgbClr val="8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7209" name="Text Box 25">
            <a:extLst>
              <a:ext uri="{FF2B5EF4-FFF2-40B4-BE49-F238E27FC236}">
                <a16:creationId xmlns:a16="http://schemas.microsoft.com/office/drawing/2014/main" id="{5F40E69A-4EAF-45C4-8934-B7B19D322AF4}"/>
              </a:ext>
            </a:extLst>
          </p:cNvPr>
          <p:cNvSpPr txBox="1">
            <a:spLocks noChangeArrowheads="1"/>
          </p:cNvSpPr>
          <p:nvPr/>
        </p:nvSpPr>
        <p:spPr bwMode="auto">
          <a:xfrm>
            <a:off x="6642100" y="3424238"/>
            <a:ext cx="13366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a:solidFill>
                  <a:schemeClr val="tx1"/>
                </a:solidFill>
                <a:latin typeface="AvantGarde Bk BT" pitchFamily="34" charset="0"/>
              </a:rPr>
              <a:t>21st century</a:t>
            </a:r>
          </a:p>
        </p:txBody>
      </p:sp>
      <p:sp>
        <p:nvSpPr>
          <p:cNvPr id="477210" name="Line 26">
            <a:extLst>
              <a:ext uri="{FF2B5EF4-FFF2-40B4-BE49-F238E27FC236}">
                <a16:creationId xmlns:a16="http://schemas.microsoft.com/office/drawing/2014/main" id="{5B7E8544-4F94-4BA2-ACD7-F9720BF316D5}"/>
              </a:ext>
            </a:extLst>
          </p:cNvPr>
          <p:cNvSpPr>
            <a:spLocks noChangeShapeType="1"/>
          </p:cNvSpPr>
          <p:nvPr/>
        </p:nvSpPr>
        <p:spPr bwMode="auto">
          <a:xfrm>
            <a:off x="4024313" y="4489450"/>
            <a:ext cx="336550" cy="422275"/>
          </a:xfrm>
          <a:prstGeom prst="line">
            <a:avLst/>
          </a:prstGeom>
          <a:noFill/>
          <a:ln w="38100">
            <a:solidFill>
              <a:srgbClr val="808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7211" name="Text Box 27">
            <a:extLst>
              <a:ext uri="{FF2B5EF4-FFF2-40B4-BE49-F238E27FC236}">
                <a16:creationId xmlns:a16="http://schemas.microsoft.com/office/drawing/2014/main" id="{729A8839-2336-48A5-902B-D4855BB2DF08}"/>
              </a:ext>
            </a:extLst>
          </p:cNvPr>
          <p:cNvSpPr txBox="1">
            <a:spLocks noChangeArrowheads="1"/>
          </p:cNvSpPr>
          <p:nvPr/>
        </p:nvSpPr>
        <p:spPr bwMode="auto">
          <a:xfrm>
            <a:off x="3094038" y="4187825"/>
            <a:ext cx="98425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a:solidFill>
                  <a:schemeClr val="tx1"/>
                </a:solidFill>
                <a:latin typeface="AvantGarde Bk BT" pitchFamily="34" charset="0"/>
              </a:rPr>
              <a:t>Creative</a:t>
            </a:r>
          </a:p>
          <a:p>
            <a:pPr eaLnBrk="0" hangingPunct="0"/>
            <a:r>
              <a:rPr lang="en-US" altLang="en-US" sz="1600">
                <a:solidFill>
                  <a:schemeClr val="tx1"/>
                </a:solidFill>
                <a:latin typeface="AvantGarde Bk BT" pitchFamily="34" charset="0"/>
              </a:rPr>
              <a:t>pressure</a:t>
            </a:r>
          </a:p>
        </p:txBody>
      </p:sp>
      <p:sp>
        <p:nvSpPr>
          <p:cNvPr id="477212" name="Line 28">
            <a:extLst>
              <a:ext uri="{FF2B5EF4-FFF2-40B4-BE49-F238E27FC236}">
                <a16:creationId xmlns:a16="http://schemas.microsoft.com/office/drawing/2014/main" id="{1B9FC8D9-D7DD-418B-AB26-1FC23B3F264A}"/>
              </a:ext>
            </a:extLst>
          </p:cNvPr>
          <p:cNvSpPr>
            <a:spLocks noChangeShapeType="1"/>
          </p:cNvSpPr>
          <p:nvPr/>
        </p:nvSpPr>
        <p:spPr bwMode="auto">
          <a:xfrm flipV="1">
            <a:off x="6219825" y="2968625"/>
            <a:ext cx="760413" cy="254000"/>
          </a:xfrm>
          <a:prstGeom prst="line">
            <a:avLst/>
          </a:prstGeom>
          <a:noFill/>
          <a:ln w="28575">
            <a:solidFill>
              <a:srgbClr val="FF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7213" name="Line 29">
            <a:extLst>
              <a:ext uri="{FF2B5EF4-FFF2-40B4-BE49-F238E27FC236}">
                <a16:creationId xmlns:a16="http://schemas.microsoft.com/office/drawing/2014/main" id="{79ADB001-FD75-4FDC-952F-53EF922F92C4}"/>
              </a:ext>
            </a:extLst>
          </p:cNvPr>
          <p:cNvSpPr>
            <a:spLocks noChangeShapeType="1"/>
          </p:cNvSpPr>
          <p:nvPr/>
        </p:nvSpPr>
        <p:spPr bwMode="auto">
          <a:xfrm flipV="1">
            <a:off x="6219825" y="2630488"/>
            <a:ext cx="760413" cy="592137"/>
          </a:xfrm>
          <a:prstGeom prst="line">
            <a:avLst/>
          </a:prstGeom>
          <a:noFill/>
          <a:ln w="28575">
            <a:solidFill>
              <a:srgbClr val="FF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7214" name="Line 30">
            <a:extLst>
              <a:ext uri="{FF2B5EF4-FFF2-40B4-BE49-F238E27FC236}">
                <a16:creationId xmlns:a16="http://schemas.microsoft.com/office/drawing/2014/main" id="{5D8E9287-CE78-4D5B-9ABA-FDCBF18C8496}"/>
              </a:ext>
            </a:extLst>
          </p:cNvPr>
          <p:cNvSpPr>
            <a:spLocks noChangeShapeType="1"/>
          </p:cNvSpPr>
          <p:nvPr/>
        </p:nvSpPr>
        <p:spPr bwMode="auto">
          <a:xfrm flipV="1">
            <a:off x="6219825" y="2292350"/>
            <a:ext cx="760413" cy="930275"/>
          </a:xfrm>
          <a:prstGeom prst="line">
            <a:avLst/>
          </a:prstGeom>
          <a:noFill/>
          <a:ln w="28575">
            <a:solidFill>
              <a:srgbClr val="FF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7215" name="Oval 31">
            <a:extLst>
              <a:ext uri="{FF2B5EF4-FFF2-40B4-BE49-F238E27FC236}">
                <a16:creationId xmlns:a16="http://schemas.microsoft.com/office/drawing/2014/main" id="{5E44B7D1-B013-4BB4-AE6A-58B773A40299}"/>
              </a:ext>
            </a:extLst>
          </p:cNvPr>
          <p:cNvSpPr>
            <a:spLocks noChangeArrowheads="1"/>
          </p:cNvSpPr>
          <p:nvPr/>
        </p:nvSpPr>
        <p:spPr bwMode="auto">
          <a:xfrm>
            <a:off x="6135688" y="3136900"/>
            <a:ext cx="168275" cy="169863"/>
          </a:xfrm>
          <a:prstGeom prst="ellipse">
            <a:avLst/>
          </a:prstGeom>
          <a:solidFill>
            <a:srgbClr val="CC99FF"/>
          </a:solidFill>
          <a:ln w="25400">
            <a:solidFill>
              <a:srgbClr val="8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7216" name="Text Box 32">
            <a:extLst>
              <a:ext uri="{FF2B5EF4-FFF2-40B4-BE49-F238E27FC236}">
                <a16:creationId xmlns:a16="http://schemas.microsoft.com/office/drawing/2014/main" id="{75FB0351-40D9-4D1D-AD9E-9AE2BA7CCA9E}"/>
              </a:ext>
            </a:extLst>
          </p:cNvPr>
          <p:cNvSpPr txBox="1">
            <a:spLocks noChangeArrowheads="1"/>
          </p:cNvSpPr>
          <p:nvPr/>
        </p:nvSpPr>
        <p:spPr bwMode="auto">
          <a:xfrm>
            <a:off x="4003675" y="2635250"/>
            <a:ext cx="152717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a:solidFill>
                  <a:schemeClr val="tx1"/>
                </a:solidFill>
                <a:latin typeface="AvantGarde Bk BT" pitchFamily="34" charset="0"/>
              </a:rPr>
              <a:t>Environmental</a:t>
            </a:r>
          </a:p>
          <a:p>
            <a:pPr eaLnBrk="0" hangingPunct="0"/>
            <a:r>
              <a:rPr lang="en-US" altLang="en-US" sz="1600">
                <a:solidFill>
                  <a:schemeClr val="tx1"/>
                </a:solidFill>
                <a:latin typeface="AvantGarde Bk BT" pitchFamily="34" charset="0"/>
              </a:rPr>
              <a:t>degradation</a:t>
            </a:r>
          </a:p>
        </p:txBody>
      </p:sp>
      <p:sp>
        <p:nvSpPr>
          <p:cNvPr id="477217" name="Line 33">
            <a:extLst>
              <a:ext uri="{FF2B5EF4-FFF2-40B4-BE49-F238E27FC236}">
                <a16:creationId xmlns:a16="http://schemas.microsoft.com/office/drawing/2014/main" id="{080197C6-2D46-4E6F-A269-C89E72304F45}"/>
              </a:ext>
            </a:extLst>
          </p:cNvPr>
          <p:cNvSpPr>
            <a:spLocks noChangeShapeType="1"/>
          </p:cNvSpPr>
          <p:nvPr/>
        </p:nvSpPr>
        <p:spPr bwMode="auto">
          <a:xfrm>
            <a:off x="5375275" y="3052763"/>
            <a:ext cx="676275" cy="169862"/>
          </a:xfrm>
          <a:prstGeom prst="line">
            <a:avLst/>
          </a:prstGeom>
          <a:noFill/>
          <a:ln w="38100">
            <a:solidFill>
              <a:srgbClr val="808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7188" name="Freeform 4">
            <a:extLst>
              <a:ext uri="{FF2B5EF4-FFF2-40B4-BE49-F238E27FC236}">
                <a16:creationId xmlns:a16="http://schemas.microsoft.com/office/drawing/2014/main" id="{247E78ED-0FB9-4CEB-9C3F-7E405A13EE57}"/>
              </a:ext>
            </a:extLst>
          </p:cNvPr>
          <p:cNvSpPr>
            <a:spLocks/>
          </p:cNvSpPr>
          <p:nvPr/>
        </p:nvSpPr>
        <p:spPr bwMode="auto">
          <a:xfrm>
            <a:off x="1320800" y="2546350"/>
            <a:ext cx="7011988" cy="3090863"/>
          </a:xfrm>
          <a:custGeom>
            <a:avLst/>
            <a:gdLst>
              <a:gd name="T0" fmla="*/ 0 w 3312"/>
              <a:gd name="T1" fmla="*/ 1468 h 1468"/>
              <a:gd name="T2" fmla="*/ 1683 w 3312"/>
              <a:gd name="T3" fmla="*/ 1229 h 1468"/>
              <a:gd name="T4" fmla="*/ 2484 w 3312"/>
              <a:gd name="T5" fmla="*/ 232 h 1468"/>
              <a:gd name="T6" fmla="*/ 3312 w 3312"/>
              <a:gd name="T7" fmla="*/ 0 h 1468"/>
            </a:gdLst>
            <a:ahLst/>
            <a:cxnLst>
              <a:cxn ang="0">
                <a:pos x="T0" y="T1"/>
              </a:cxn>
              <a:cxn ang="0">
                <a:pos x="T2" y="T3"/>
              </a:cxn>
              <a:cxn ang="0">
                <a:pos x="T4" y="T5"/>
              </a:cxn>
              <a:cxn ang="0">
                <a:pos x="T6" y="T7"/>
              </a:cxn>
            </a:cxnLst>
            <a:rect l="0" t="0" r="r" b="b"/>
            <a:pathLst>
              <a:path w="3312" h="1468">
                <a:moveTo>
                  <a:pt x="0" y="1468"/>
                </a:moveTo>
                <a:cubicBezTo>
                  <a:pt x="280" y="1428"/>
                  <a:pt x="1269" y="1435"/>
                  <a:pt x="1683" y="1229"/>
                </a:cubicBezTo>
                <a:cubicBezTo>
                  <a:pt x="2097" y="1023"/>
                  <a:pt x="2213" y="437"/>
                  <a:pt x="2484" y="232"/>
                </a:cubicBezTo>
                <a:cubicBezTo>
                  <a:pt x="2755" y="27"/>
                  <a:pt x="3036" y="6"/>
                  <a:pt x="3312" y="0"/>
                </a:cubicBezTo>
              </a:path>
            </a:pathLst>
          </a:custGeom>
          <a:noFill/>
          <a:ln w="444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7218" name="Line 34">
            <a:extLst>
              <a:ext uri="{FF2B5EF4-FFF2-40B4-BE49-F238E27FC236}">
                <a16:creationId xmlns:a16="http://schemas.microsoft.com/office/drawing/2014/main" id="{0199E527-A9F3-4F2F-A56D-DE562B1A4717}"/>
              </a:ext>
            </a:extLst>
          </p:cNvPr>
          <p:cNvSpPr>
            <a:spLocks noChangeShapeType="1"/>
          </p:cNvSpPr>
          <p:nvPr/>
        </p:nvSpPr>
        <p:spPr bwMode="auto">
          <a:xfrm>
            <a:off x="2587625" y="5080000"/>
            <a:ext cx="0" cy="422275"/>
          </a:xfrm>
          <a:prstGeom prst="line">
            <a:avLst/>
          </a:prstGeom>
          <a:noFill/>
          <a:ln w="38100">
            <a:solidFill>
              <a:srgbClr val="80808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7219" name="Text Box 35">
            <a:extLst>
              <a:ext uri="{FF2B5EF4-FFF2-40B4-BE49-F238E27FC236}">
                <a16:creationId xmlns:a16="http://schemas.microsoft.com/office/drawing/2014/main" id="{FA0E4EAD-CA7A-4722-A286-911F8C7ACE08}"/>
              </a:ext>
            </a:extLst>
          </p:cNvPr>
          <p:cNvSpPr txBox="1">
            <a:spLocks noChangeArrowheads="1"/>
          </p:cNvSpPr>
          <p:nvPr/>
        </p:nvSpPr>
        <p:spPr bwMode="auto">
          <a:xfrm>
            <a:off x="4889500" y="5168900"/>
            <a:ext cx="18589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a:solidFill>
                  <a:schemeClr val="tx1"/>
                </a:solidFill>
                <a:latin typeface="AvantGarde Bk BT" pitchFamily="34" charset="0"/>
              </a:rPr>
              <a:t>19th-20th century</a:t>
            </a:r>
          </a:p>
        </p:txBody>
      </p:sp>
      <p:sp>
        <p:nvSpPr>
          <p:cNvPr id="477220" name="Line 36">
            <a:extLst>
              <a:ext uri="{FF2B5EF4-FFF2-40B4-BE49-F238E27FC236}">
                <a16:creationId xmlns:a16="http://schemas.microsoft.com/office/drawing/2014/main" id="{A325FD5D-60FC-43E4-972C-E9EA331034BE}"/>
              </a:ext>
            </a:extLst>
          </p:cNvPr>
          <p:cNvSpPr>
            <a:spLocks noChangeShapeType="1"/>
          </p:cNvSpPr>
          <p:nvPr/>
        </p:nvSpPr>
        <p:spPr bwMode="auto">
          <a:xfrm flipH="1">
            <a:off x="3009900" y="2278063"/>
            <a:ext cx="9525" cy="3140075"/>
          </a:xfrm>
          <a:prstGeom prst="line">
            <a:avLst/>
          </a:prstGeom>
          <a:noFill/>
          <a:ln w="38100">
            <a:solidFill>
              <a:srgbClr val="80808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7221" name="Text Box 37">
            <a:extLst>
              <a:ext uri="{FF2B5EF4-FFF2-40B4-BE49-F238E27FC236}">
                <a16:creationId xmlns:a16="http://schemas.microsoft.com/office/drawing/2014/main" id="{1E17D01D-4BAD-4759-AF27-C50FC86EB23D}"/>
              </a:ext>
            </a:extLst>
          </p:cNvPr>
          <p:cNvSpPr txBox="1">
            <a:spLocks noChangeArrowheads="1"/>
          </p:cNvSpPr>
          <p:nvPr/>
        </p:nvSpPr>
        <p:spPr bwMode="auto">
          <a:xfrm>
            <a:off x="1273175" y="2851150"/>
            <a:ext cx="1704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a:solidFill>
                  <a:schemeClr val="tx1"/>
                </a:solidFill>
              </a:rPr>
              <a:t>Neo-Malthusianism</a:t>
            </a:r>
          </a:p>
        </p:txBody>
      </p:sp>
      <p:sp>
        <p:nvSpPr>
          <p:cNvPr id="477222" name="Text Box 38">
            <a:extLst>
              <a:ext uri="{FF2B5EF4-FFF2-40B4-BE49-F238E27FC236}">
                <a16:creationId xmlns:a16="http://schemas.microsoft.com/office/drawing/2014/main" id="{6FB507A4-D07F-4C3B-AF49-D4BF6AFD0B6A}"/>
              </a:ext>
            </a:extLst>
          </p:cNvPr>
          <p:cNvSpPr txBox="1">
            <a:spLocks noChangeArrowheads="1"/>
          </p:cNvSpPr>
          <p:nvPr/>
        </p:nvSpPr>
        <p:spPr bwMode="auto">
          <a:xfrm>
            <a:off x="1150938" y="5080000"/>
            <a:ext cx="13366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a:solidFill>
                  <a:schemeClr val="tx1"/>
                </a:solidFill>
              </a:rPr>
              <a:t>Malthusianism</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8930" name="Rectangle 2">
            <a:extLst>
              <a:ext uri="{FF2B5EF4-FFF2-40B4-BE49-F238E27FC236}">
                <a16:creationId xmlns:a16="http://schemas.microsoft.com/office/drawing/2014/main" id="{6B06481B-752F-4A8E-A93E-EE8980FC1DFF}"/>
              </a:ext>
            </a:extLst>
          </p:cNvPr>
          <p:cNvSpPr>
            <a:spLocks noGrp="1" noChangeArrowheads="1"/>
          </p:cNvSpPr>
          <p:nvPr>
            <p:ph type="title"/>
          </p:nvPr>
        </p:nvSpPr>
        <p:spPr/>
        <p:txBody>
          <a:bodyPr/>
          <a:lstStyle/>
          <a:p>
            <a:r>
              <a:rPr lang="en-US" altLang="en-US"/>
              <a:t>Creative Pressure vs. Neo-Malthusianism</a:t>
            </a:r>
          </a:p>
        </p:txBody>
      </p:sp>
      <p:sp>
        <p:nvSpPr>
          <p:cNvPr id="508932" name="Rectangle 4">
            <a:extLst>
              <a:ext uri="{FF2B5EF4-FFF2-40B4-BE49-F238E27FC236}">
                <a16:creationId xmlns:a16="http://schemas.microsoft.com/office/drawing/2014/main" id="{70692C61-5072-431A-AB46-3D2C4AA9C331}"/>
              </a:ext>
            </a:extLst>
          </p:cNvPr>
          <p:cNvSpPr>
            <a:spLocks noGrp="1" noChangeArrowheads="1"/>
          </p:cNvSpPr>
          <p:nvPr>
            <p:ph type="body" sz="half" idx="1"/>
          </p:nvPr>
        </p:nvSpPr>
        <p:spPr>
          <a:xfrm>
            <a:off x="838200" y="1447800"/>
            <a:ext cx="3997325" cy="5257800"/>
          </a:xfrm>
        </p:spPr>
        <p:txBody>
          <a:bodyPr/>
          <a:lstStyle/>
          <a:p>
            <a:r>
              <a:rPr lang="en-US" altLang="en-US" sz="2400"/>
              <a:t>Neo-Malthusianism</a:t>
            </a:r>
          </a:p>
          <a:p>
            <a:pPr lvl="1"/>
            <a:r>
              <a:rPr lang="en-US" altLang="en-US" sz="2000"/>
              <a:t>Population consumes resources.</a:t>
            </a:r>
          </a:p>
          <a:p>
            <a:pPr lvl="1"/>
            <a:r>
              <a:rPr lang="en-US" altLang="en-US" sz="2000"/>
              <a:t>Population growth has environmental consequences.</a:t>
            </a:r>
          </a:p>
          <a:p>
            <a:pPr lvl="1"/>
            <a:r>
              <a:rPr lang="en-US" altLang="en-US" sz="2000"/>
              <a:t>Notion of carrying capacity.</a:t>
            </a:r>
          </a:p>
          <a:p>
            <a:pPr lvl="1"/>
            <a:r>
              <a:rPr lang="en-US" altLang="en-US" sz="2000"/>
              <a:t>Population should be controlled by strict family planning policies.</a:t>
            </a:r>
          </a:p>
          <a:p>
            <a:pPr lvl="1"/>
            <a:r>
              <a:rPr lang="en-US" altLang="en-US" sz="2000"/>
              <a:t>Overpopulation linked with levels of consumption.</a:t>
            </a:r>
          </a:p>
        </p:txBody>
      </p:sp>
      <p:sp>
        <p:nvSpPr>
          <p:cNvPr id="508933" name="Rectangle 5">
            <a:extLst>
              <a:ext uri="{FF2B5EF4-FFF2-40B4-BE49-F238E27FC236}">
                <a16:creationId xmlns:a16="http://schemas.microsoft.com/office/drawing/2014/main" id="{C6A4E158-B54F-445E-AE1B-9BF3C11E1E1A}"/>
              </a:ext>
            </a:extLst>
          </p:cNvPr>
          <p:cNvSpPr>
            <a:spLocks noGrp="1" noChangeArrowheads="1"/>
          </p:cNvSpPr>
          <p:nvPr>
            <p:ph type="body" sz="half" idx="2"/>
          </p:nvPr>
        </p:nvSpPr>
        <p:spPr>
          <a:xfrm>
            <a:off x="4994275" y="1447800"/>
            <a:ext cx="3997325" cy="5257800"/>
          </a:xfrm>
        </p:spPr>
        <p:txBody>
          <a:bodyPr/>
          <a:lstStyle/>
          <a:p>
            <a:r>
              <a:rPr lang="en-US" altLang="en-US" sz="2400"/>
              <a:t>Creative Pressure</a:t>
            </a:r>
          </a:p>
          <a:p>
            <a:pPr lvl="1"/>
            <a:r>
              <a:rPr lang="en-US" altLang="en-US" sz="2000"/>
              <a:t>Population induces the creation of resources and the substitution to alternative sources.</a:t>
            </a:r>
          </a:p>
          <a:p>
            <a:pPr lvl="1"/>
            <a:r>
              <a:rPr lang="en-US" altLang="en-US" sz="2000"/>
              <a:t>“Necessity is the mother of all inventions”.</a:t>
            </a:r>
          </a:p>
          <a:p>
            <a:pPr lvl="1"/>
            <a:r>
              <a:rPr lang="en-US" altLang="en-US" sz="2000"/>
              <a:t>Population will adjust itself to the quantity of available resources.</a:t>
            </a:r>
          </a:p>
        </p:txBody>
      </p:sp>
      <p:sp>
        <p:nvSpPr>
          <p:cNvPr id="508931" name="Rectangle 3">
            <a:extLst>
              <a:ext uri="{FF2B5EF4-FFF2-40B4-BE49-F238E27FC236}">
                <a16:creationId xmlns:a16="http://schemas.microsoft.com/office/drawing/2014/main" id="{301A6C7C-5B8C-4BA4-B443-809C4B902C38}"/>
              </a:ext>
            </a:extLst>
          </p:cNvPr>
          <p:cNvSpPr>
            <a:spLocks noChangeArrowheads="1"/>
          </p:cNvSpPr>
          <p:nvPr/>
        </p:nvSpPr>
        <p:spPr bwMode="auto">
          <a:xfrm>
            <a:off x="0" y="152400"/>
            <a:ext cx="838200" cy="110490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nchor="ctr"/>
          <a:lstStyle>
            <a:lvl1pPr>
              <a:defRPr sz="2800">
                <a:solidFill>
                  <a:srgbClr val="000066"/>
                </a:solidFill>
                <a:latin typeface="Impact" panose="020B0806030902050204" pitchFamily="34" charset="0"/>
              </a:defRPr>
            </a:lvl1pPr>
            <a:lvl2pPr>
              <a:defRPr sz="2800">
                <a:solidFill>
                  <a:srgbClr val="000066"/>
                </a:solidFill>
                <a:latin typeface="Impact" panose="020B0806030902050204" pitchFamily="34" charset="0"/>
              </a:defRPr>
            </a:lvl2pPr>
            <a:lvl3pPr>
              <a:defRPr sz="2800">
                <a:solidFill>
                  <a:srgbClr val="000066"/>
                </a:solidFill>
                <a:latin typeface="Impact" panose="020B0806030902050204" pitchFamily="34" charset="0"/>
              </a:defRPr>
            </a:lvl3pPr>
            <a:lvl4pPr>
              <a:defRPr sz="2800">
                <a:solidFill>
                  <a:srgbClr val="000066"/>
                </a:solidFill>
                <a:latin typeface="Impact" panose="020B0806030902050204" pitchFamily="34" charset="0"/>
              </a:defRPr>
            </a:lvl4pPr>
            <a:lvl5pPr>
              <a:defRPr sz="2800">
                <a:solidFill>
                  <a:srgbClr val="000066"/>
                </a:solidFill>
                <a:latin typeface="Impact" panose="020B0806030902050204" pitchFamily="34" charset="0"/>
              </a:defRPr>
            </a:lvl5pPr>
            <a:lvl6pPr marL="457200" fontAlgn="base">
              <a:spcBef>
                <a:spcPct val="0"/>
              </a:spcBef>
              <a:spcAft>
                <a:spcPct val="0"/>
              </a:spcAft>
              <a:defRPr sz="2800">
                <a:solidFill>
                  <a:srgbClr val="000066"/>
                </a:solidFill>
                <a:latin typeface="Impact" panose="020B0806030902050204" pitchFamily="34" charset="0"/>
              </a:defRPr>
            </a:lvl6pPr>
            <a:lvl7pPr marL="914400" fontAlgn="base">
              <a:spcBef>
                <a:spcPct val="0"/>
              </a:spcBef>
              <a:spcAft>
                <a:spcPct val="0"/>
              </a:spcAft>
              <a:defRPr sz="2800">
                <a:solidFill>
                  <a:srgbClr val="000066"/>
                </a:solidFill>
                <a:latin typeface="Impact" panose="020B0806030902050204" pitchFamily="34" charset="0"/>
              </a:defRPr>
            </a:lvl7pPr>
            <a:lvl8pPr marL="1371600" fontAlgn="base">
              <a:spcBef>
                <a:spcPct val="0"/>
              </a:spcBef>
              <a:spcAft>
                <a:spcPct val="0"/>
              </a:spcAft>
              <a:defRPr sz="2800">
                <a:solidFill>
                  <a:srgbClr val="000066"/>
                </a:solidFill>
                <a:latin typeface="Impact" panose="020B0806030902050204" pitchFamily="34" charset="0"/>
              </a:defRPr>
            </a:lvl8pPr>
            <a:lvl9pPr marL="1828800" fontAlgn="base">
              <a:spcBef>
                <a:spcPct val="0"/>
              </a:spcBef>
              <a:spcAft>
                <a:spcPct val="0"/>
              </a:spcAft>
              <a:defRPr sz="2800">
                <a:solidFill>
                  <a:srgbClr val="000066"/>
                </a:solidFill>
                <a:latin typeface="Impact" panose="020B0806030902050204" pitchFamily="34" charset="0"/>
              </a:defRPr>
            </a:lvl9pPr>
          </a:lstStyle>
          <a:p>
            <a:r>
              <a:rPr lang="en-US" altLang="en-US" sz="6600">
                <a:solidFill>
                  <a:schemeClr val="hlink"/>
                </a:solidFill>
                <a:latin typeface="Arial" panose="020B0604020202020204" pitchFamily="34" charset="0"/>
              </a:rPr>
              <a:t>3</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3378" name="Rectangle 2">
            <a:extLst>
              <a:ext uri="{FF2B5EF4-FFF2-40B4-BE49-F238E27FC236}">
                <a16:creationId xmlns:a16="http://schemas.microsoft.com/office/drawing/2014/main" id="{55B09ABC-35D3-4546-9CB8-D980D8BED76F}"/>
              </a:ext>
            </a:extLst>
          </p:cNvPr>
          <p:cNvSpPr>
            <a:spLocks noGrp="1" noChangeArrowheads="1"/>
          </p:cNvSpPr>
          <p:nvPr>
            <p:ph type="title"/>
          </p:nvPr>
        </p:nvSpPr>
        <p:spPr/>
        <p:txBody>
          <a:bodyPr/>
          <a:lstStyle/>
          <a:p>
            <a:r>
              <a:rPr lang="en-US" altLang="en-US"/>
              <a:t>Concept</a:t>
            </a:r>
          </a:p>
        </p:txBody>
      </p:sp>
      <p:sp>
        <p:nvSpPr>
          <p:cNvPr id="613379" name="Rectangle 3">
            <a:extLst>
              <a:ext uri="{FF2B5EF4-FFF2-40B4-BE49-F238E27FC236}">
                <a16:creationId xmlns:a16="http://schemas.microsoft.com/office/drawing/2014/main" id="{0B3A8F02-3261-483F-87D6-7AA9E4E8B0D9}"/>
              </a:ext>
            </a:extLst>
          </p:cNvPr>
          <p:cNvSpPr>
            <a:spLocks noGrp="1" noChangeArrowheads="1"/>
          </p:cNvSpPr>
          <p:nvPr>
            <p:ph type="body" sz="half" idx="2"/>
          </p:nvPr>
        </p:nvSpPr>
        <p:spPr/>
        <p:txBody>
          <a:bodyPr/>
          <a:lstStyle/>
          <a:p>
            <a:r>
              <a:rPr lang="en-US" altLang="en-US" sz="2400"/>
              <a:t>Stages in epidemiological transition</a:t>
            </a:r>
          </a:p>
          <a:p>
            <a:pPr lvl="1"/>
            <a:r>
              <a:rPr lang="en-US" altLang="en-US" sz="2000"/>
              <a:t>Three identifiable stages in the transition.</a:t>
            </a:r>
          </a:p>
          <a:p>
            <a:pPr lvl="1"/>
            <a:r>
              <a:rPr lang="en-US" altLang="en-US" sz="2000"/>
              <a:t>1) Age of communicative diseases.</a:t>
            </a:r>
          </a:p>
          <a:p>
            <a:pPr lvl="1"/>
            <a:r>
              <a:rPr lang="en-US" altLang="en-US" sz="2000"/>
              <a:t>2) Age of receding pandemics.</a:t>
            </a:r>
          </a:p>
          <a:p>
            <a:pPr lvl="1"/>
            <a:r>
              <a:rPr lang="en-US" altLang="en-US" sz="2000"/>
              <a:t>3) Age of degenerative and man-made diseases.</a:t>
            </a:r>
          </a:p>
        </p:txBody>
      </p:sp>
      <p:sp>
        <p:nvSpPr>
          <p:cNvPr id="613380" name="Rectangle 4">
            <a:extLst>
              <a:ext uri="{FF2B5EF4-FFF2-40B4-BE49-F238E27FC236}">
                <a16:creationId xmlns:a16="http://schemas.microsoft.com/office/drawing/2014/main" id="{AB0FDB2B-D158-432A-B345-DDB8A8B484E9}"/>
              </a:ext>
            </a:extLst>
          </p:cNvPr>
          <p:cNvSpPr>
            <a:spLocks noChangeArrowheads="1"/>
          </p:cNvSpPr>
          <p:nvPr/>
        </p:nvSpPr>
        <p:spPr bwMode="auto">
          <a:xfrm>
            <a:off x="854075" y="1854200"/>
            <a:ext cx="3978275" cy="604838"/>
          </a:xfrm>
          <a:prstGeom prst="rect">
            <a:avLst/>
          </a:prstGeom>
          <a:solidFill>
            <a:srgbClr val="FFCC00"/>
          </a:solidFill>
          <a:ln w="38100" algn="ctr">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a:r>
              <a:rPr lang="en-US" altLang="en-US" sz="2000"/>
              <a:t>Communicative Diseases</a:t>
            </a:r>
          </a:p>
        </p:txBody>
      </p:sp>
      <p:sp>
        <p:nvSpPr>
          <p:cNvPr id="613381" name="Rectangle 5">
            <a:extLst>
              <a:ext uri="{FF2B5EF4-FFF2-40B4-BE49-F238E27FC236}">
                <a16:creationId xmlns:a16="http://schemas.microsoft.com/office/drawing/2014/main" id="{37F415F3-D0EC-44DC-82A8-42824AF85F02}"/>
              </a:ext>
            </a:extLst>
          </p:cNvPr>
          <p:cNvSpPr>
            <a:spLocks noChangeArrowheads="1"/>
          </p:cNvSpPr>
          <p:nvPr/>
        </p:nvSpPr>
        <p:spPr bwMode="auto">
          <a:xfrm>
            <a:off x="854075" y="3519488"/>
            <a:ext cx="3978275" cy="604837"/>
          </a:xfrm>
          <a:prstGeom prst="rect">
            <a:avLst/>
          </a:prstGeom>
          <a:solidFill>
            <a:srgbClr val="FFCC00"/>
          </a:solidFill>
          <a:ln w="38100" algn="ctr">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a:r>
              <a:rPr lang="en-US" altLang="en-US" sz="2000"/>
              <a:t>Receding Pandemics</a:t>
            </a:r>
          </a:p>
        </p:txBody>
      </p:sp>
      <p:sp>
        <p:nvSpPr>
          <p:cNvPr id="613382" name="Rectangle 6">
            <a:extLst>
              <a:ext uri="{FF2B5EF4-FFF2-40B4-BE49-F238E27FC236}">
                <a16:creationId xmlns:a16="http://schemas.microsoft.com/office/drawing/2014/main" id="{2A360F63-D324-4C9D-A4EF-DED9FB3DCA93}"/>
              </a:ext>
            </a:extLst>
          </p:cNvPr>
          <p:cNvSpPr>
            <a:spLocks noChangeArrowheads="1"/>
          </p:cNvSpPr>
          <p:nvPr/>
        </p:nvSpPr>
        <p:spPr bwMode="auto">
          <a:xfrm>
            <a:off x="854075" y="5141913"/>
            <a:ext cx="3978275" cy="604837"/>
          </a:xfrm>
          <a:prstGeom prst="rect">
            <a:avLst/>
          </a:prstGeom>
          <a:solidFill>
            <a:srgbClr val="FFCC00"/>
          </a:solidFill>
          <a:ln w="38100" algn="ctr">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a:r>
              <a:rPr lang="en-US" altLang="en-US" sz="2000"/>
              <a:t>Degenerative and Man-made Diseases</a:t>
            </a:r>
          </a:p>
        </p:txBody>
      </p:sp>
      <p:sp>
        <p:nvSpPr>
          <p:cNvPr id="613383" name="AutoShape 7">
            <a:hlinkClick r:id="rId2" action="ppaction://hlinkfile" highlightClick="1"/>
            <a:extLst>
              <a:ext uri="{FF2B5EF4-FFF2-40B4-BE49-F238E27FC236}">
                <a16:creationId xmlns:a16="http://schemas.microsoft.com/office/drawing/2014/main" id="{DE53C0FF-035B-4FD4-9DAD-0B78C3893356}"/>
              </a:ext>
            </a:extLst>
          </p:cNvPr>
          <p:cNvSpPr>
            <a:spLocks noChangeArrowheads="1"/>
          </p:cNvSpPr>
          <p:nvPr/>
        </p:nvSpPr>
        <p:spPr bwMode="auto">
          <a:xfrm>
            <a:off x="3995738" y="2519363"/>
            <a:ext cx="838200" cy="457200"/>
          </a:xfrm>
          <a:prstGeom prst="actionButtonDocumen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3384" name="AutoShape 8">
            <a:hlinkClick r:id="rId3" action="ppaction://hlinkfile" highlightClick="1"/>
            <a:extLst>
              <a:ext uri="{FF2B5EF4-FFF2-40B4-BE49-F238E27FC236}">
                <a16:creationId xmlns:a16="http://schemas.microsoft.com/office/drawing/2014/main" id="{CE8F7FB0-B5B4-4E3D-A0B0-2920EC8115D5}"/>
              </a:ext>
            </a:extLst>
          </p:cNvPr>
          <p:cNvSpPr>
            <a:spLocks noChangeArrowheads="1"/>
          </p:cNvSpPr>
          <p:nvPr/>
        </p:nvSpPr>
        <p:spPr bwMode="auto">
          <a:xfrm>
            <a:off x="3995738" y="4195763"/>
            <a:ext cx="838200" cy="457200"/>
          </a:xfrm>
          <a:prstGeom prst="actionButtonDocumen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3385" name="AutoShape 9">
            <a:hlinkClick r:id="rId4" action="ppaction://hlinkfile" highlightClick="1"/>
            <a:extLst>
              <a:ext uri="{FF2B5EF4-FFF2-40B4-BE49-F238E27FC236}">
                <a16:creationId xmlns:a16="http://schemas.microsoft.com/office/drawing/2014/main" id="{DCC37892-A748-4228-8EF8-5838C14F71FA}"/>
              </a:ext>
            </a:extLst>
          </p:cNvPr>
          <p:cNvSpPr>
            <a:spLocks noChangeArrowheads="1"/>
          </p:cNvSpPr>
          <p:nvPr/>
        </p:nvSpPr>
        <p:spPr bwMode="auto">
          <a:xfrm>
            <a:off x="4008438" y="5810250"/>
            <a:ext cx="838200" cy="457200"/>
          </a:xfrm>
          <a:prstGeom prst="actionButtonDocumen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cxnSp>
        <p:nvCxnSpPr>
          <p:cNvPr id="613386" name="AutoShape 10">
            <a:extLst>
              <a:ext uri="{FF2B5EF4-FFF2-40B4-BE49-F238E27FC236}">
                <a16:creationId xmlns:a16="http://schemas.microsoft.com/office/drawing/2014/main" id="{7FB5194C-F7D3-4235-B595-3DAD296AAA97}"/>
              </a:ext>
            </a:extLst>
          </p:cNvPr>
          <p:cNvCxnSpPr>
            <a:cxnSpLocks noChangeShapeType="1"/>
            <a:stCxn id="613380" idx="2"/>
            <a:endCxn id="613381" idx="0"/>
          </p:cNvCxnSpPr>
          <p:nvPr/>
        </p:nvCxnSpPr>
        <p:spPr bwMode="auto">
          <a:xfrm>
            <a:off x="2843213" y="2478088"/>
            <a:ext cx="0" cy="1022350"/>
          </a:xfrm>
          <a:prstGeom prst="straightConnector1">
            <a:avLst/>
          </a:prstGeom>
          <a:noFill/>
          <a:ln w="508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3387" name="AutoShape 11">
            <a:extLst>
              <a:ext uri="{FF2B5EF4-FFF2-40B4-BE49-F238E27FC236}">
                <a16:creationId xmlns:a16="http://schemas.microsoft.com/office/drawing/2014/main" id="{5C872568-AE90-457A-9083-3DC61B9ACA92}"/>
              </a:ext>
            </a:extLst>
          </p:cNvPr>
          <p:cNvCxnSpPr>
            <a:cxnSpLocks noChangeShapeType="1"/>
            <a:stCxn id="613381" idx="2"/>
            <a:endCxn id="613382" idx="0"/>
          </p:cNvCxnSpPr>
          <p:nvPr/>
        </p:nvCxnSpPr>
        <p:spPr bwMode="auto">
          <a:xfrm>
            <a:off x="2843213" y="4143375"/>
            <a:ext cx="0" cy="979488"/>
          </a:xfrm>
          <a:prstGeom prst="straightConnector1">
            <a:avLst/>
          </a:prstGeom>
          <a:noFill/>
          <a:ln w="508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3388" name="Rectangle 12">
            <a:extLst>
              <a:ext uri="{FF2B5EF4-FFF2-40B4-BE49-F238E27FC236}">
                <a16:creationId xmlns:a16="http://schemas.microsoft.com/office/drawing/2014/main" id="{32A90908-2609-4DD2-9E24-4AFE51844C28}"/>
              </a:ext>
            </a:extLst>
          </p:cNvPr>
          <p:cNvSpPr>
            <a:spLocks noChangeArrowheads="1"/>
          </p:cNvSpPr>
          <p:nvPr/>
        </p:nvSpPr>
        <p:spPr bwMode="auto">
          <a:xfrm>
            <a:off x="0" y="114300"/>
            <a:ext cx="838200" cy="110490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nchor="ctr"/>
          <a:lstStyle>
            <a:lvl1pPr>
              <a:defRPr sz="2800">
                <a:solidFill>
                  <a:srgbClr val="000066"/>
                </a:solidFill>
                <a:latin typeface="Impact" panose="020B0806030902050204" pitchFamily="34" charset="0"/>
              </a:defRPr>
            </a:lvl1pPr>
            <a:lvl2pPr>
              <a:defRPr sz="2800">
                <a:solidFill>
                  <a:srgbClr val="000066"/>
                </a:solidFill>
                <a:latin typeface="Impact" panose="020B0806030902050204" pitchFamily="34" charset="0"/>
              </a:defRPr>
            </a:lvl2pPr>
            <a:lvl3pPr>
              <a:defRPr sz="2800">
                <a:solidFill>
                  <a:srgbClr val="000066"/>
                </a:solidFill>
                <a:latin typeface="Impact" panose="020B0806030902050204" pitchFamily="34" charset="0"/>
              </a:defRPr>
            </a:lvl3pPr>
            <a:lvl4pPr>
              <a:defRPr sz="2800">
                <a:solidFill>
                  <a:srgbClr val="000066"/>
                </a:solidFill>
                <a:latin typeface="Impact" panose="020B0806030902050204" pitchFamily="34" charset="0"/>
              </a:defRPr>
            </a:lvl4pPr>
            <a:lvl5pPr>
              <a:defRPr sz="2800">
                <a:solidFill>
                  <a:srgbClr val="000066"/>
                </a:solidFill>
                <a:latin typeface="Impact" panose="020B0806030902050204" pitchFamily="34" charset="0"/>
              </a:defRPr>
            </a:lvl5pPr>
            <a:lvl6pPr marL="457200" fontAlgn="base">
              <a:spcBef>
                <a:spcPct val="0"/>
              </a:spcBef>
              <a:spcAft>
                <a:spcPct val="0"/>
              </a:spcAft>
              <a:defRPr sz="2800">
                <a:solidFill>
                  <a:srgbClr val="000066"/>
                </a:solidFill>
                <a:latin typeface="Impact" panose="020B0806030902050204" pitchFamily="34" charset="0"/>
              </a:defRPr>
            </a:lvl6pPr>
            <a:lvl7pPr marL="914400" fontAlgn="base">
              <a:spcBef>
                <a:spcPct val="0"/>
              </a:spcBef>
              <a:spcAft>
                <a:spcPct val="0"/>
              </a:spcAft>
              <a:defRPr sz="2800">
                <a:solidFill>
                  <a:srgbClr val="000066"/>
                </a:solidFill>
                <a:latin typeface="Impact" panose="020B0806030902050204" pitchFamily="34" charset="0"/>
              </a:defRPr>
            </a:lvl7pPr>
            <a:lvl8pPr marL="1371600" fontAlgn="base">
              <a:spcBef>
                <a:spcPct val="0"/>
              </a:spcBef>
              <a:spcAft>
                <a:spcPct val="0"/>
              </a:spcAft>
              <a:defRPr sz="2800">
                <a:solidFill>
                  <a:srgbClr val="000066"/>
                </a:solidFill>
                <a:latin typeface="Impact" panose="020B0806030902050204" pitchFamily="34" charset="0"/>
              </a:defRPr>
            </a:lvl8pPr>
            <a:lvl9pPr marL="1828800" fontAlgn="base">
              <a:spcBef>
                <a:spcPct val="0"/>
              </a:spcBef>
              <a:spcAft>
                <a:spcPct val="0"/>
              </a:spcAft>
              <a:defRPr sz="2800">
                <a:solidFill>
                  <a:srgbClr val="000066"/>
                </a:solidFill>
                <a:latin typeface="Impact" panose="020B0806030902050204" pitchFamily="34" charset="0"/>
              </a:defRPr>
            </a:lvl9pPr>
          </a:lstStyle>
          <a:p>
            <a:r>
              <a:rPr lang="en-US" altLang="en-US" sz="6600">
                <a:solidFill>
                  <a:schemeClr val="hlink"/>
                </a:solidFill>
                <a:latin typeface="Arial" panose="020B0604020202020204" pitchFamily="34" charset="0"/>
              </a:rPr>
              <a:t>1</a:t>
            </a:r>
          </a:p>
        </p:txBody>
      </p:sp>
      <p:sp>
        <p:nvSpPr>
          <p:cNvPr id="613389" name="Text Box 13">
            <a:extLst>
              <a:ext uri="{FF2B5EF4-FFF2-40B4-BE49-F238E27FC236}">
                <a16:creationId xmlns:a16="http://schemas.microsoft.com/office/drawing/2014/main" id="{A8C345B9-CA7D-46B3-BE49-3361C7D68F45}"/>
              </a:ext>
            </a:extLst>
          </p:cNvPr>
          <p:cNvSpPr txBox="1">
            <a:spLocks noChangeArrowheads="1"/>
          </p:cNvSpPr>
          <p:nvPr/>
        </p:nvSpPr>
        <p:spPr bwMode="auto">
          <a:xfrm>
            <a:off x="2857500" y="5857875"/>
            <a:ext cx="1082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a:solidFill>
                  <a:schemeClr val="tx1"/>
                </a:solidFill>
                <a:latin typeface="AvantGarde Bk BT" pitchFamily="34" charset="0"/>
              </a:rPr>
              <a:t>70 years</a:t>
            </a:r>
          </a:p>
        </p:txBody>
      </p:sp>
      <p:sp>
        <p:nvSpPr>
          <p:cNvPr id="613390" name="Text Box 14">
            <a:extLst>
              <a:ext uri="{FF2B5EF4-FFF2-40B4-BE49-F238E27FC236}">
                <a16:creationId xmlns:a16="http://schemas.microsoft.com/office/drawing/2014/main" id="{529C429A-5CAB-4E15-9676-2940248E6D3F}"/>
              </a:ext>
            </a:extLst>
          </p:cNvPr>
          <p:cNvSpPr txBox="1">
            <a:spLocks noChangeArrowheads="1"/>
          </p:cNvSpPr>
          <p:nvPr/>
        </p:nvSpPr>
        <p:spPr bwMode="auto">
          <a:xfrm>
            <a:off x="2879725" y="4443413"/>
            <a:ext cx="10826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a:solidFill>
                  <a:schemeClr val="tx1"/>
                </a:solidFill>
                <a:latin typeface="AvantGarde Bk BT" pitchFamily="34" charset="0"/>
              </a:rPr>
              <a:t>50 years</a:t>
            </a:r>
          </a:p>
        </p:txBody>
      </p:sp>
      <p:sp>
        <p:nvSpPr>
          <p:cNvPr id="613391" name="Text Box 15">
            <a:extLst>
              <a:ext uri="{FF2B5EF4-FFF2-40B4-BE49-F238E27FC236}">
                <a16:creationId xmlns:a16="http://schemas.microsoft.com/office/drawing/2014/main" id="{F9D5580F-0EAC-463D-9B45-44CE2C3242FC}"/>
              </a:ext>
            </a:extLst>
          </p:cNvPr>
          <p:cNvSpPr txBox="1">
            <a:spLocks noChangeArrowheads="1"/>
          </p:cNvSpPr>
          <p:nvPr/>
        </p:nvSpPr>
        <p:spPr bwMode="auto">
          <a:xfrm>
            <a:off x="2879725" y="2778125"/>
            <a:ext cx="1082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a:solidFill>
                  <a:schemeClr val="tx1"/>
                </a:solidFill>
                <a:latin typeface="AvantGarde Bk BT" pitchFamily="34" charset="0"/>
              </a:rPr>
              <a:t>30 years</a:t>
            </a:r>
          </a:p>
        </p:txBody>
      </p:sp>
      <p:sp>
        <p:nvSpPr>
          <p:cNvPr id="613392" name="Text Box 16">
            <a:extLst>
              <a:ext uri="{FF2B5EF4-FFF2-40B4-BE49-F238E27FC236}">
                <a16:creationId xmlns:a16="http://schemas.microsoft.com/office/drawing/2014/main" id="{ABB7801A-CC85-4102-9013-854A869438E9}"/>
              </a:ext>
            </a:extLst>
          </p:cNvPr>
          <p:cNvSpPr txBox="1">
            <a:spLocks noChangeArrowheads="1"/>
          </p:cNvSpPr>
          <p:nvPr/>
        </p:nvSpPr>
        <p:spPr bwMode="auto">
          <a:xfrm>
            <a:off x="1497013" y="2673350"/>
            <a:ext cx="12922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a:solidFill>
                  <a:schemeClr val="tx1"/>
                </a:solidFill>
              </a:rPr>
              <a:t>High Fertility</a:t>
            </a:r>
          </a:p>
          <a:p>
            <a:pPr eaLnBrk="0" hangingPunct="0"/>
            <a:r>
              <a:rPr lang="en-US" altLang="en-US" sz="1600">
                <a:solidFill>
                  <a:schemeClr val="tx1"/>
                </a:solidFill>
              </a:rPr>
              <a:t>High Mortality</a:t>
            </a:r>
          </a:p>
        </p:txBody>
      </p:sp>
      <p:sp>
        <p:nvSpPr>
          <p:cNvPr id="613393" name="Text Box 17">
            <a:extLst>
              <a:ext uri="{FF2B5EF4-FFF2-40B4-BE49-F238E27FC236}">
                <a16:creationId xmlns:a16="http://schemas.microsoft.com/office/drawing/2014/main" id="{2CF4A470-5B68-4422-A537-8D76DA817D45}"/>
              </a:ext>
            </a:extLst>
          </p:cNvPr>
          <p:cNvSpPr txBox="1">
            <a:spLocks noChangeArrowheads="1"/>
          </p:cNvSpPr>
          <p:nvPr/>
        </p:nvSpPr>
        <p:spPr bwMode="auto">
          <a:xfrm>
            <a:off x="976313" y="4278313"/>
            <a:ext cx="181768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a:solidFill>
                  <a:schemeClr val="tx1"/>
                </a:solidFill>
              </a:rPr>
              <a:t>High Fertility</a:t>
            </a:r>
          </a:p>
          <a:p>
            <a:pPr eaLnBrk="0" hangingPunct="0"/>
            <a:r>
              <a:rPr lang="en-US" altLang="en-US" sz="1600">
                <a:solidFill>
                  <a:schemeClr val="tx1"/>
                </a:solidFill>
              </a:rPr>
              <a:t>Decreasing Mortality</a:t>
            </a:r>
          </a:p>
        </p:txBody>
      </p:sp>
      <p:sp>
        <p:nvSpPr>
          <p:cNvPr id="613394" name="Text Box 18">
            <a:extLst>
              <a:ext uri="{FF2B5EF4-FFF2-40B4-BE49-F238E27FC236}">
                <a16:creationId xmlns:a16="http://schemas.microsoft.com/office/drawing/2014/main" id="{7E37B29C-8160-4364-B8AB-98F994E37C83}"/>
              </a:ext>
            </a:extLst>
          </p:cNvPr>
          <p:cNvSpPr txBox="1">
            <a:spLocks noChangeArrowheads="1"/>
          </p:cNvSpPr>
          <p:nvPr/>
        </p:nvSpPr>
        <p:spPr bwMode="auto">
          <a:xfrm>
            <a:off x="1377950" y="5807075"/>
            <a:ext cx="1255713"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a:solidFill>
                  <a:schemeClr val="tx1"/>
                </a:solidFill>
              </a:rPr>
              <a:t>Low Fertility</a:t>
            </a:r>
          </a:p>
          <a:p>
            <a:pPr eaLnBrk="0" hangingPunct="0"/>
            <a:r>
              <a:rPr lang="en-US" altLang="en-US" sz="1600">
                <a:solidFill>
                  <a:schemeClr val="tx1"/>
                </a:solidFill>
              </a:rPr>
              <a:t>Low Mortality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5188" name="Rectangle 4">
            <a:extLst>
              <a:ext uri="{FF2B5EF4-FFF2-40B4-BE49-F238E27FC236}">
                <a16:creationId xmlns:a16="http://schemas.microsoft.com/office/drawing/2014/main" id="{05A026E5-F890-4BBC-ADA9-0D064538649F}"/>
              </a:ext>
            </a:extLst>
          </p:cNvPr>
          <p:cNvSpPr>
            <a:spLocks noGrp="1" noChangeArrowheads="1"/>
          </p:cNvSpPr>
          <p:nvPr>
            <p:ph type="title"/>
          </p:nvPr>
        </p:nvSpPr>
        <p:spPr/>
        <p:txBody>
          <a:bodyPr/>
          <a:lstStyle/>
          <a:p>
            <a:r>
              <a:rPr lang="en-US" altLang="en-US"/>
              <a:t>Survivorship of the British Population, 17</a:t>
            </a:r>
            <a:r>
              <a:rPr lang="en-US" altLang="en-US" baseline="30000"/>
              <a:t>th</a:t>
            </a:r>
            <a:r>
              <a:rPr lang="en-US" altLang="en-US"/>
              <a:t> and 20</a:t>
            </a:r>
            <a:r>
              <a:rPr lang="en-US" altLang="en-US" baseline="30000"/>
              <a:t>th</a:t>
            </a:r>
            <a:r>
              <a:rPr lang="en-US" altLang="en-US"/>
              <a:t> Centuries</a:t>
            </a:r>
          </a:p>
        </p:txBody>
      </p:sp>
      <p:graphicFrame>
        <p:nvGraphicFramePr>
          <p:cNvPr id="605189" name="Object 5">
            <a:extLst>
              <a:ext uri="{FF2B5EF4-FFF2-40B4-BE49-F238E27FC236}">
                <a16:creationId xmlns:a16="http://schemas.microsoft.com/office/drawing/2014/main" id="{F141737C-8141-41E6-91CB-2E2DA5E8A7C2}"/>
              </a:ext>
            </a:extLst>
          </p:cNvPr>
          <p:cNvGraphicFramePr>
            <a:graphicFrameLocks noGrp="1" noChangeAspect="1"/>
          </p:cNvGraphicFramePr>
          <p:nvPr>
            <p:ph idx="1"/>
          </p:nvPr>
        </p:nvGraphicFramePr>
        <p:xfrm>
          <a:off x="838200" y="1447800"/>
          <a:ext cx="8153400" cy="5257800"/>
        </p:xfrm>
        <a:graphic>
          <a:graphicData uri="http://schemas.openxmlformats.org/presentationml/2006/ole">
            <mc:AlternateContent xmlns:mc="http://schemas.openxmlformats.org/markup-compatibility/2006">
              <mc:Choice xmlns:v="urn:schemas-microsoft-com:vml" Requires="v">
                <p:oleObj spid="_x0000_s1025" name="Chart" r:id="rId4" imgW="8153490" imgH="5257913" progId="MSGraph.Chart.8">
                  <p:embed followColorScheme="full"/>
                </p:oleObj>
              </mc:Choice>
              <mc:Fallback>
                <p:oleObj name="Chart" r:id="rId4" imgW="8153490" imgH="5257913" progId="MSGraph.Chart.8">
                  <p:embed followColorScheme="full"/>
                  <p:pic>
                    <p:nvPicPr>
                      <p:cNvPr id="605189" name="Object 5">
                        <a:extLst>
                          <a:ext uri="{FF2B5EF4-FFF2-40B4-BE49-F238E27FC236}">
                            <a16:creationId xmlns:a16="http://schemas.microsoft.com/office/drawing/2014/main" id="{F141737C-8141-41E6-91CB-2E2DA5E8A7C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1447800"/>
                        <a:ext cx="8153400" cy="5257800"/>
                      </a:xfrm>
                      <a:prstGeom prst="rect">
                        <a:avLst/>
                      </a:prstGeom>
                    </p:spPr>
                  </p:pic>
                </p:oleObj>
              </mc:Fallback>
            </mc:AlternateContent>
          </a:graphicData>
        </a:graphic>
      </p:graphicFrame>
      <p:sp>
        <p:nvSpPr>
          <p:cNvPr id="605190" name="Rectangle 6">
            <a:extLst>
              <a:ext uri="{FF2B5EF4-FFF2-40B4-BE49-F238E27FC236}">
                <a16:creationId xmlns:a16="http://schemas.microsoft.com/office/drawing/2014/main" id="{867C5ECA-EC01-41EF-8C14-A2D7A69635A4}"/>
              </a:ext>
            </a:extLst>
          </p:cNvPr>
          <p:cNvSpPr>
            <a:spLocks noChangeArrowheads="1"/>
          </p:cNvSpPr>
          <p:nvPr/>
        </p:nvSpPr>
        <p:spPr bwMode="auto">
          <a:xfrm>
            <a:off x="0" y="152400"/>
            <a:ext cx="838200" cy="110490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nchor="ctr"/>
          <a:lstStyle>
            <a:lvl1pPr>
              <a:defRPr sz="2800">
                <a:solidFill>
                  <a:srgbClr val="000066"/>
                </a:solidFill>
                <a:latin typeface="Impact" panose="020B0806030902050204" pitchFamily="34" charset="0"/>
              </a:defRPr>
            </a:lvl1pPr>
            <a:lvl2pPr>
              <a:defRPr sz="2800">
                <a:solidFill>
                  <a:srgbClr val="000066"/>
                </a:solidFill>
                <a:latin typeface="Impact" panose="020B0806030902050204" pitchFamily="34" charset="0"/>
              </a:defRPr>
            </a:lvl2pPr>
            <a:lvl3pPr>
              <a:defRPr sz="2800">
                <a:solidFill>
                  <a:srgbClr val="000066"/>
                </a:solidFill>
                <a:latin typeface="Impact" panose="020B0806030902050204" pitchFamily="34" charset="0"/>
              </a:defRPr>
            </a:lvl3pPr>
            <a:lvl4pPr>
              <a:defRPr sz="2800">
                <a:solidFill>
                  <a:srgbClr val="000066"/>
                </a:solidFill>
                <a:latin typeface="Impact" panose="020B0806030902050204" pitchFamily="34" charset="0"/>
              </a:defRPr>
            </a:lvl4pPr>
            <a:lvl5pPr>
              <a:defRPr sz="2800">
                <a:solidFill>
                  <a:srgbClr val="000066"/>
                </a:solidFill>
                <a:latin typeface="Impact" panose="020B0806030902050204" pitchFamily="34" charset="0"/>
              </a:defRPr>
            </a:lvl5pPr>
            <a:lvl6pPr marL="457200" fontAlgn="base">
              <a:spcBef>
                <a:spcPct val="0"/>
              </a:spcBef>
              <a:spcAft>
                <a:spcPct val="0"/>
              </a:spcAft>
              <a:defRPr sz="2800">
                <a:solidFill>
                  <a:srgbClr val="000066"/>
                </a:solidFill>
                <a:latin typeface="Impact" panose="020B0806030902050204" pitchFamily="34" charset="0"/>
              </a:defRPr>
            </a:lvl6pPr>
            <a:lvl7pPr marL="914400" fontAlgn="base">
              <a:spcBef>
                <a:spcPct val="0"/>
              </a:spcBef>
              <a:spcAft>
                <a:spcPct val="0"/>
              </a:spcAft>
              <a:defRPr sz="2800">
                <a:solidFill>
                  <a:srgbClr val="000066"/>
                </a:solidFill>
                <a:latin typeface="Impact" panose="020B0806030902050204" pitchFamily="34" charset="0"/>
              </a:defRPr>
            </a:lvl7pPr>
            <a:lvl8pPr marL="1371600" fontAlgn="base">
              <a:spcBef>
                <a:spcPct val="0"/>
              </a:spcBef>
              <a:spcAft>
                <a:spcPct val="0"/>
              </a:spcAft>
              <a:defRPr sz="2800">
                <a:solidFill>
                  <a:srgbClr val="000066"/>
                </a:solidFill>
                <a:latin typeface="Impact" panose="020B0806030902050204" pitchFamily="34" charset="0"/>
              </a:defRPr>
            </a:lvl8pPr>
            <a:lvl9pPr marL="1828800" fontAlgn="base">
              <a:spcBef>
                <a:spcPct val="0"/>
              </a:spcBef>
              <a:spcAft>
                <a:spcPct val="0"/>
              </a:spcAft>
              <a:defRPr sz="2800">
                <a:solidFill>
                  <a:srgbClr val="000066"/>
                </a:solidFill>
                <a:latin typeface="Impact" panose="020B0806030902050204" pitchFamily="34" charset="0"/>
              </a:defRPr>
            </a:lvl9pPr>
          </a:lstStyle>
          <a:p>
            <a:r>
              <a:rPr lang="en-US" altLang="en-US" sz="6600">
                <a:solidFill>
                  <a:schemeClr val="hlink"/>
                </a:solidFill>
                <a:latin typeface="Arial" panose="020B0604020202020204" pitchFamily="34" charset="0"/>
              </a:rPr>
              <a:t>1</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4964" name="Rectangle 4">
            <a:extLst>
              <a:ext uri="{FF2B5EF4-FFF2-40B4-BE49-F238E27FC236}">
                <a16:creationId xmlns:a16="http://schemas.microsoft.com/office/drawing/2014/main" id="{C36819DF-2EDF-4911-862E-9B1864B03BEF}"/>
              </a:ext>
            </a:extLst>
          </p:cNvPr>
          <p:cNvSpPr>
            <a:spLocks noChangeArrowheads="1"/>
          </p:cNvSpPr>
          <p:nvPr/>
        </p:nvSpPr>
        <p:spPr bwMode="auto">
          <a:xfrm>
            <a:off x="933450" y="1333500"/>
            <a:ext cx="7964488" cy="5410200"/>
          </a:xfrm>
          <a:prstGeom prst="rect">
            <a:avLst/>
          </a:prstGeom>
          <a:gradFill rotWithShape="0">
            <a:gsLst>
              <a:gs pos="0">
                <a:srgbClr val="0066FF"/>
              </a:gs>
              <a:gs pos="100000">
                <a:srgbClr val="CC00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wrap="none" anchor="ctr"/>
          <a:lstStyle/>
          <a:p>
            <a:endParaRPr lang="en-US"/>
          </a:p>
        </p:txBody>
      </p:sp>
      <p:sp>
        <p:nvSpPr>
          <p:cNvPr id="424962" name="Rectangle 2">
            <a:extLst>
              <a:ext uri="{FF2B5EF4-FFF2-40B4-BE49-F238E27FC236}">
                <a16:creationId xmlns:a16="http://schemas.microsoft.com/office/drawing/2014/main" id="{9C9EE3BD-620D-4B47-8CCC-3271A056BE7A}"/>
              </a:ext>
            </a:extLst>
          </p:cNvPr>
          <p:cNvSpPr>
            <a:spLocks noGrp="1" noChangeArrowheads="1"/>
          </p:cNvSpPr>
          <p:nvPr>
            <p:ph type="title"/>
          </p:nvPr>
        </p:nvSpPr>
        <p:spPr/>
        <p:txBody>
          <a:bodyPr/>
          <a:lstStyle/>
          <a:p>
            <a:r>
              <a:rPr lang="en-US" altLang="en-US"/>
              <a:t>Demographic Transition Theory</a:t>
            </a:r>
          </a:p>
        </p:txBody>
      </p:sp>
      <p:sp>
        <p:nvSpPr>
          <p:cNvPr id="424965" name="Rectangle 5">
            <a:extLst>
              <a:ext uri="{FF2B5EF4-FFF2-40B4-BE49-F238E27FC236}">
                <a16:creationId xmlns:a16="http://schemas.microsoft.com/office/drawing/2014/main" id="{80EA4D3B-6B22-41E9-BB7A-E24F8A9AC382}"/>
              </a:ext>
            </a:extLst>
          </p:cNvPr>
          <p:cNvSpPr>
            <a:spLocks noChangeArrowheads="1"/>
          </p:cNvSpPr>
          <p:nvPr/>
        </p:nvSpPr>
        <p:spPr bwMode="auto">
          <a:xfrm>
            <a:off x="4875213" y="4152900"/>
            <a:ext cx="823912"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762000" eaLnBrk="0" hangingPunct="0">
              <a:defRPr sz="2400">
                <a:solidFill>
                  <a:schemeClr val="tx1"/>
                </a:solidFill>
                <a:latin typeface="Times New Roman" panose="02020603050405020304" pitchFamily="18" charset="0"/>
              </a:defRPr>
            </a:lvl1pPr>
            <a:lvl2pPr marL="571500" defTabSz="762000" eaLnBrk="0" hangingPunct="0">
              <a:defRPr sz="2400">
                <a:solidFill>
                  <a:schemeClr val="tx1"/>
                </a:solidFill>
                <a:latin typeface="Times New Roman" panose="02020603050405020304" pitchFamily="18" charset="0"/>
              </a:defRPr>
            </a:lvl2pPr>
            <a:lvl3pPr marL="1143000" defTabSz="762000" eaLnBrk="0" hangingPunct="0">
              <a:defRPr sz="2400">
                <a:solidFill>
                  <a:schemeClr val="tx1"/>
                </a:solidFill>
                <a:latin typeface="Times New Roman" panose="02020603050405020304" pitchFamily="18" charset="0"/>
              </a:defRPr>
            </a:lvl3pPr>
            <a:lvl4pPr marL="1714500" defTabSz="762000" eaLnBrk="0" hangingPunct="0">
              <a:defRPr sz="2400">
                <a:solidFill>
                  <a:schemeClr val="tx1"/>
                </a:solidFill>
                <a:latin typeface="Times New Roman" panose="02020603050405020304" pitchFamily="18" charset="0"/>
              </a:defRPr>
            </a:lvl4pPr>
            <a:lvl5pPr marL="2286000" defTabSz="762000" eaLnBrk="0" hangingPunct="0">
              <a:defRPr sz="2400">
                <a:solidFill>
                  <a:schemeClr val="tx1"/>
                </a:solidFill>
                <a:latin typeface="Times New Roman" panose="02020603050405020304" pitchFamily="18" charset="0"/>
              </a:defRPr>
            </a:lvl5pPr>
            <a:lvl6pPr marL="2743200" defTabSz="762000" eaLnBrk="0" fontAlgn="base" hangingPunct="0">
              <a:spcBef>
                <a:spcPct val="0"/>
              </a:spcBef>
              <a:spcAft>
                <a:spcPct val="0"/>
              </a:spcAft>
              <a:defRPr sz="2400">
                <a:solidFill>
                  <a:schemeClr val="tx1"/>
                </a:solidFill>
                <a:latin typeface="Times New Roman" panose="02020603050405020304" pitchFamily="18" charset="0"/>
              </a:defRPr>
            </a:lvl6pPr>
            <a:lvl7pPr marL="3200400" defTabSz="762000" eaLnBrk="0" fontAlgn="base" hangingPunct="0">
              <a:spcBef>
                <a:spcPct val="0"/>
              </a:spcBef>
              <a:spcAft>
                <a:spcPct val="0"/>
              </a:spcAft>
              <a:defRPr sz="2400">
                <a:solidFill>
                  <a:schemeClr val="tx1"/>
                </a:solidFill>
                <a:latin typeface="Times New Roman" panose="02020603050405020304" pitchFamily="18" charset="0"/>
              </a:defRPr>
            </a:lvl7pPr>
            <a:lvl8pPr marL="3657600" defTabSz="762000" eaLnBrk="0" fontAlgn="base" hangingPunct="0">
              <a:spcBef>
                <a:spcPct val="0"/>
              </a:spcBef>
              <a:spcAft>
                <a:spcPct val="0"/>
              </a:spcAft>
              <a:defRPr sz="2400">
                <a:solidFill>
                  <a:schemeClr val="tx1"/>
                </a:solidFill>
                <a:latin typeface="Times New Roman" panose="02020603050405020304" pitchFamily="18" charset="0"/>
              </a:defRPr>
            </a:lvl8pPr>
            <a:lvl9pPr marL="4114800" defTabSz="7620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3600" i="1">
                <a:solidFill>
                  <a:srgbClr val="9966FF"/>
                </a:solidFill>
                <a:latin typeface="Garamond" panose="02020404030301010803" pitchFamily="18" charset="0"/>
              </a:rPr>
              <a:t>1900</a:t>
            </a:r>
          </a:p>
        </p:txBody>
      </p:sp>
      <p:sp>
        <p:nvSpPr>
          <p:cNvPr id="424966" name="Rectangle 6">
            <a:extLst>
              <a:ext uri="{FF2B5EF4-FFF2-40B4-BE49-F238E27FC236}">
                <a16:creationId xmlns:a16="http://schemas.microsoft.com/office/drawing/2014/main" id="{BB3AD04D-E2F0-4D60-A908-E0B849B911F0}"/>
              </a:ext>
            </a:extLst>
          </p:cNvPr>
          <p:cNvSpPr>
            <a:spLocks noChangeArrowheads="1"/>
          </p:cNvSpPr>
          <p:nvPr/>
        </p:nvSpPr>
        <p:spPr bwMode="auto">
          <a:xfrm>
            <a:off x="2513013" y="4152900"/>
            <a:ext cx="823912"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762000" eaLnBrk="0" hangingPunct="0">
              <a:defRPr sz="2400">
                <a:solidFill>
                  <a:schemeClr val="tx1"/>
                </a:solidFill>
                <a:latin typeface="Times New Roman" panose="02020603050405020304" pitchFamily="18" charset="0"/>
              </a:defRPr>
            </a:lvl1pPr>
            <a:lvl2pPr marL="571500" defTabSz="762000" eaLnBrk="0" hangingPunct="0">
              <a:defRPr sz="2400">
                <a:solidFill>
                  <a:schemeClr val="tx1"/>
                </a:solidFill>
                <a:latin typeface="Times New Roman" panose="02020603050405020304" pitchFamily="18" charset="0"/>
              </a:defRPr>
            </a:lvl2pPr>
            <a:lvl3pPr marL="1143000" defTabSz="762000" eaLnBrk="0" hangingPunct="0">
              <a:defRPr sz="2400">
                <a:solidFill>
                  <a:schemeClr val="tx1"/>
                </a:solidFill>
                <a:latin typeface="Times New Roman" panose="02020603050405020304" pitchFamily="18" charset="0"/>
              </a:defRPr>
            </a:lvl3pPr>
            <a:lvl4pPr marL="1714500" defTabSz="762000" eaLnBrk="0" hangingPunct="0">
              <a:defRPr sz="2400">
                <a:solidFill>
                  <a:schemeClr val="tx1"/>
                </a:solidFill>
                <a:latin typeface="Times New Roman" panose="02020603050405020304" pitchFamily="18" charset="0"/>
              </a:defRPr>
            </a:lvl4pPr>
            <a:lvl5pPr marL="2286000" defTabSz="762000" eaLnBrk="0" hangingPunct="0">
              <a:defRPr sz="2400">
                <a:solidFill>
                  <a:schemeClr val="tx1"/>
                </a:solidFill>
                <a:latin typeface="Times New Roman" panose="02020603050405020304" pitchFamily="18" charset="0"/>
              </a:defRPr>
            </a:lvl5pPr>
            <a:lvl6pPr marL="2743200" defTabSz="762000" eaLnBrk="0" fontAlgn="base" hangingPunct="0">
              <a:spcBef>
                <a:spcPct val="0"/>
              </a:spcBef>
              <a:spcAft>
                <a:spcPct val="0"/>
              </a:spcAft>
              <a:defRPr sz="2400">
                <a:solidFill>
                  <a:schemeClr val="tx1"/>
                </a:solidFill>
                <a:latin typeface="Times New Roman" panose="02020603050405020304" pitchFamily="18" charset="0"/>
              </a:defRPr>
            </a:lvl6pPr>
            <a:lvl7pPr marL="3200400" defTabSz="762000" eaLnBrk="0" fontAlgn="base" hangingPunct="0">
              <a:spcBef>
                <a:spcPct val="0"/>
              </a:spcBef>
              <a:spcAft>
                <a:spcPct val="0"/>
              </a:spcAft>
              <a:defRPr sz="2400">
                <a:solidFill>
                  <a:schemeClr val="tx1"/>
                </a:solidFill>
                <a:latin typeface="Times New Roman" panose="02020603050405020304" pitchFamily="18" charset="0"/>
              </a:defRPr>
            </a:lvl7pPr>
            <a:lvl8pPr marL="3657600" defTabSz="762000" eaLnBrk="0" fontAlgn="base" hangingPunct="0">
              <a:spcBef>
                <a:spcPct val="0"/>
              </a:spcBef>
              <a:spcAft>
                <a:spcPct val="0"/>
              </a:spcAft>
              <a:defRPr sz="2400">
                <a:solidFill>
                  <a:schemeClr val="tx1"/>
                </a:solidFill>
                <a:latin typeface="Times New Roman" panose="02020603050405020304" pitchFamily="18" charset="0"/>
              </a:defRPr>
            </a:lvl8pPr>
            <a:lvl9pPr marL="4114800" defTabSz="7620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3600" i="1">
                <a:solidFill>
                  <a:srgbClr val="0033CC"/>
                </a:solidFill>
                <a:latin typeface="Garamond" panose="02020404030301010803" pitchFamily="18" charset="0"/>
              </a:rPr>
              <a:t>1800</a:t>
            </a:r>
          </a:p>
        </p:txBody>
      </p:sp>
      <p:sp>
        <p:nvSpPr>
          <p:cNvPr id="424967" name="Rectangle 7">
            <a:extLst>
              <a:ext uri="{FF2B5EF4-FFF2-40B4-BE49-F238E27FC236}">
                <a16:creationId xmlns:a16="http://schemas.microsoft.com/office/drawing/2014/main" id="{887152DC-0243-4BDA-9091-F8DB079EF52C}"/>
              </a:ext>
            </a:extLst>
          </p:cNvPr>
          <p:cNvSpPr>
            <a:spLocks noChangeArrowheads="1"/>
          </p:cNvSpPr>
          <p:nvPr/>
        </p:nvSpPr>
        <p:spPr bwMode="auto">
          <a:xfrm>
            <a:off x="1065213" y="4152900"/>
            <a:ext cx="823912"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762000" eaLnBrk="0" hangingPunct="0">
              <a:defRPr sz="2400">
                <a:solidFill>
                  <a:schemeClr val="tx1"/>
                </a:solidFill>
                <a:latin typeface="Times New Roman" panose="02020603050405020304" pitchFamily="18" charset="0"/>
              </a:defRPr>
            </a:lvl1pPr>
            <a:lvl2pPr marL="571500" defTabSz="762000" eaLnBrk="0" hangingPunct="0">
              <a:defRPr sz="2400">
                <a:solidFill>
                  <a:schemeClr val="tx1"/>
                </a:solidFill>
                <a:latin typeface="Times New Roman" panose="02020603050405020304" pitchFamily="18" charset="0"/>
              </a:defRPr>
            </a:lvl2pPr>
            <a:lvl3pPr marL="1143000" defTabSz="762000" eaLnBrk="0" hangingPunct="0">
              <a:defRPr sz="2400">
                <a:solidFill>
                  <a:schemeClr val="tx1"/>
                </a:solidFill>
                <a:latin typeface="Times New Roman" panose="02020603050405020304" pitchFamily="18" charset="0"/>
              </a:defRPr>
            </a:lvl3pPr>
            <a:lvl4pPr marL="1714500" defTabSz="762000" eaLnBrk="0" hangingPunct="0">
              <a:defRPr sz="2400">
                <a:solidFill>
                  <a:schemeClr val="tx1"/>
                </a:solidFill>
                <a:latin typeface="Times New Roman" panose="02020603050405020304" pitchFamily="18" charset="0"/>
              </a:defRPr>
            </a:lvl4pPr>
            <a:lvl5pPr marL="2286000" defTabSz="762000" eaLnBrk="0" hangingPunct="0">
              <a:defRPr sz="2400">
                <a:solidFill>
                  <a:schemeClr val="tx1"/>
                </a:solidFill>
                <a:latin typeface="Times New Roman" panose="02020603050405020304" pitchFamily="18" charset="0"/>
              </a:defRPr>
            </a:lvl5pPr>
            <a:lvl6pPr marL="2743200" defTabSz="762000" eaLnBrk="0" fontAlgn="base" hangingPunct="0">
              <a:spcBef>
                <a:spcPct val="0"/>
              </a:spcBef>
              <a:spcAft>
                <a:spcPct val="0"/>
              </a:spcAft>
              <a:defRPr sz="2400">
                <a:solidFill>
                  <a:schemeClr val="tx1"/>
                </a:solidFill>
                <a:latin typeface="Times New Roman" panose="02020603050405020304" pitchFamily="18" charset="0"/>
              </a:defRPr>
            </a:lvl6pPr>
            <a:lvl7pPr marL="3200400" defTabSz="762000" eaLnBrk="0" fontAlgn="base" hangingPunct="0">
              <a:spcBef>
                <a:spcPct val="0"/>
              </a:spcBef>
              <a:spcAft>
                <a:spcPct val="0"/>
              </a:spcAft>
              <a:defRPr sz="2400">
                <a:solidFill>
                  <a:schemeClr val="tx1"/>
                </a:solidFill>
                <a:latin typeface="Times New Roman" panose="02020603050405020304" pitchFamily="18" charset="0"/>
              </a:defRPr>
            </a:lvl7pPr>
            <a:lvl8pPr marL="3657600" defTabSz="762000" eaLnBrk="0" fontAlgn="base" hangingPunct="0">
              <a:spcBef>
                <a:spcPct val="0"/>
              </a:spcBef>
              <a:spcAft>
                <a:spcPct val="0"/>
              </a:spcAft>
              <a:defRPr sz="2400">
                <a:solidFill>
                  <a:schemeClr val="tx1"/>
                </a:solidFill>
                <a:latin typeface="Times New Roman" panose="02020603050405020304" pitchFamily="18" charset="0"/>
              </a:defRPr>
            </a:lvl8pPr>
            <a:lvl9pPr marL="4114800" defTabSz="7620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3600" i="1">
                <a:solidFill>
                  <a:srgbClr val="33CCFF"/>
                </a:solidFill>
                <a:latin typeface="Garamond" panose="02020404030301010803" pitchFamily="18" charset="0"/>
              </a:rPr>
              <a:t>1700</a:t>
            </a:r>
          </a:p>
        </p:txBody>
      </p:sp>
      <p:sp>
        <p:nvSpPr>
          <p:cNvPr id="424971" name="Line 11">
            <a:extLst>
              <a:ext uri="{FF2B5EF4-FFF2-40B4-BE49-F238E27FC236}">
                <a16:creationId xmlns:a16="http://schemas.microsoft.com/office/drawing/2014/main" id="{C1B35D66-11C3-41B5-AFF0-BD3F0C5117FE}"/>
              </a:ext>
            </a:extLst>
          </p:cNvPr>
          <p:cNvSpPr>
            <a:spLocks noChangeShapeType="1"/>
          </p:cNvSpPr>
          <p:nvPr/>
        </p:nvSpPr>
        <p:spPr bwMode="auto">
          <a:xfrm>
            <a:off x="2189163" y="1485900"/>
            <a:ext cx="0" cy="5181600"/>
          </a:xfrm>
          <a:prstGeom prst="line">
            <a:avLst/>
          </a:prstGeom>
          <a:noFill/>
          <a:ln w="25400">
            <a:solidFill>
              <a:srgbClr val="FFFF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4972" name="Line 12">
            <a:extLst>
              <a:ext uri="{FF2B5EF4-FFF2-40B4-BE49-F238E27FC236}">
                <a16:creationId xmlns:a16="http://schemas.microsoft.com/office/drawing/2014/main" id="{D1CBCE53-F7DE-4435-A4B0-03F0A8D7006B}"/>
              </a:ext>
            </a:extLst>
          </p:cNvPr>
          <p:cNvSpPr>
            <a:spLocks noChangeShapeType="1"/>
          </p:cNvSpPr>
          <p:nvPr/>
        </p:nvSpPr>
        <p:spPr bwMode="auto">
          <a:xfrm>
            <a:off x="3825875" y="1485900"/>
            <a:ext cx="0" cy="5105400"/>
          </a:xfrm>
          <a:prstGeom prst="line">
            <a:avLst/>
          </a:prstGeom>
          <a:noFill/>
          <a:ln w="25400">
            <a:solidFill>
              <a:srgbClr val="FFFF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4973" name="Line 13">
            <a:extLst>
              <a:ext uri="{FF2B5EF4-FFF2-40B4-BE49-F238E27FC236}">
                <a16:creationId xmlns:a16="http://schemas.microsoft.com/office/drawing/2014/main" id="{0565ED1D-61B9-4731-A46C-E1F4C927DA2E}"/>
              </a:ext>
            </a:extLst>
          </p:cNvPr>
          <p:cNvSpPr>
            <a:spLocks noChangeShapeType="1"/>
          </p:cNvSpPr>
          <p:nvPr/>
        </p:nvSpPr>
        <p:spPr bwMode="auto">
          <a:xfrm>
            <a:off x="6989763" y="1485900"/>
            <a:ext cx="0" cy="5181600"/>
          </a:xfrm>
          <a:prstGeom prst="line">
            <a:avLst/>
          </a:prstGeom>
          <a:noFill/>
          <a:ln w="25400">
            <a:solidFill>
              <a:srgbClr val="FFFF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4974" name="Rectangle 14">
            <a:extLst>
              <a:ext uri="{FF2B5EF4-FFF2-40B4-BE49-F238E27FC236}">
                <a16:creationId xmlns:a16="http://schemas.microsoft.com/office/drawing/2014/main" id="{FFA34585-827C-4B9F-84A3-B729A2C03E93}"/>
              </a:ext>
            </a:extLst>
          </p:cNvPr>
          <p:cNvSpPr>
            <a:spLocks noChangeArrowheads="1"/>
          </p:cNvSpPr>
          <p:nvPr/>
        </p:nvSpPr>
        <p:spPr bwMode="auto">
          <a:xfrm>
            <a:off x="1198563" y="1333500"/>
            <a:ext cx="92233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lIns="92075" tIns="46038" rIns="92075" bIns="46038">
            <a:spAutoFit/>
          </a:bodyPr>
          <a:lstStyle>
            <a:lvl1pPr defTabSz="762000" eaLnBrk="0" hangingPunct="0">
              <a:defRPr sz="2400">
                <a:solidFill>
                  <a:schemeClr val="tx1"/>
                </a:solidFill>
                <a:latin typeface="Times New Roman" panose="02020603050405020304" pitchFamily="18" charset="0"/>
              </a:defRPr>
            </a:lvl1pPr>
            <a:lvl2pPr marL="571500" defTabSz="762000" eaLnBrk="0" hangingPunct="0">
              <a:defRPr sz="2400">
                <a:solidFill>
                  <a:schemeClr val="tx1"/>
                </a:solidFill>
                <a:latin typeface="Times New Roman" panose="02020603050405020304" pitchFamily="18" charset="0"/>
              </a:defRPr>
            </a:lvl2pPr>
            <a:lvl3pPr marL="1143000" defTabSz="762000" eaLnBrk="0" hangingPunct="0">
              <a:defRPr sz="2400">
                <a:solidFill>
                  <a:schemeClr val="tx1"/>
                </a:solidFill>
                <a:latin typeface="Times New Roman" panose="02020603050405020304" pitchFamily="18" charset="0"/>
              </a:defRPr>
            </a:lvl3pPr>
            <a:lvl4pPr marL="1714500" defTabSz="762000" eaLnBrk="0" hangingPunct="0">
              <a:defRPr sz="2400">
                <a:solidFill>
                  <a:schemeClr val="tx1"/>
                </a:solidFill>
                <a:latin typeface="Times New Roman" panose="02020603050405020304" pitchFamily="18" charset="0"/>
              </a:defRPr>
            </a:lvl4pPr>
            <a:lvl5pPr marL="2286000" defTabSz="762000" eaLnBrk="0" hangingPunct="0">
              <a:defRPr sz="2400">
                <a:solidFill>
                  <a:schemeClr val="tx1"/>
                </a:solidFill>
                <a:latin typeface="Times New Roman" panose="02020603050405020304" pitchFamily="18" charset="0"/>
              </a:defRPr>
            </a:lvl5pPr>
            <a:lvl6pPr marL="2743200" defTabSz="762000" eaLnBrk="0" fontAlgn="base" hangingPunct="0">
              <a:spcBef>
                <a:spcPct val="0"/>
              </a:spcBef>
              <a:spcAft>
                <a:spcPct val="0"/>
              </a:spcAft>
              <a:defRPr sz="2400">
                <a:solidFill>
                  <a:schemeClr val="tx1"/>
                </a:solidFill>
                <a:latin typeface="Times New Roman" panose="02020603050405020304" pitchFamily="18" charset="0"/>
              </a:defRPr>
            </a:lvl6pPr>
            <a:lvl7pPr marL="3200400" defTabSz="762000" eaLnBrk="0" fontAlgn="base" hangingPunct="0">
              <a:spcBef>
                <a:spcPct val="0"/>
              </a:spcBef>
              <a:spcAft>
                <a:spcPct val="0"/>
              </a:spcAft>
              <a:defRPr sz="2400">
                <a:solidFill>
                  <a:schemeClr val="tx1"/>
                </a:solidFill>
                <a:latin typeface="Times New Roman" panose="02020603050405020304" pitchFamily="18" charset="0"/>
              </a:defRPr>
            </a:lvl7pPr>
            <a:lvl8pPr marL="3657600" defTabSz="762000" eaLnBrk="0" fontAlgn="base" hangingPunct="0">
              <a:spcBef>
                <a:spcPct val="0"/>
              </a:spcBef>
              <a:spcAft>
                <a:spcPct val="0"/>
              </a:spcAft>
              <a:defRPr sz="2400">
                <a:solidFill>
                  <a:schemeClr val="tx1"/>
                </a:solidFill>
                <a:latin typeface="Times New Roman" panose="02020603050405020304" pitchFamily="18" charset="0"/>
              </a:defRPr>
            </a:lvl8pPr>
            <a:lvl9pPr marL="4114800" defTabSz="7620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a:latin typeface="AvantGarde Bk BT" pitchFamily="34" charset="0"/>
              </a:rPr>
              <a:t>Stage I</a:t>
            </a:r>
          </a:p>
        </p:txBody>
      </p:sp>
      <p:sp>
        <p:nvSpPr>
          <p:cNvPr id="424975" name="Rectangle 15">
            <a:extLst>
              <a:ext uri="{FF2B5EF4-FFF2-40B4-BE49-F238E27FC236}">
                <a16:creationId xmlns:a16="http://schemas.microsoft.com/office/drawing/2014/main" id="{92858EFD-98EB-4BBF-ADA0-999F6DE38FC0}"/>
              </a:ext>
            </a:extLst>
          </p:cNvPr>
          <p:cNvSpPr>
            <a:spLocks noChangeArrowheads="1"/>
          </p:cNvSpPr>
          <p:nvPr/>
        </p:nvSpPr>
        <p:spPr bwMode="auto">
          <a:xfrm>
            <a:off x="2493963" y="1333500"/>
            <a:ext cx="9810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lIns="92075" tIns="46038" rIns="92075" bIns="46038">
            <a:spAutoFit/>
          </a:bodyPr>
          <a:lstStyle>
            <a:lvl1pPr defTabSz="762000" eaLnBrk="0" hangingPunct="0">
              <a:defRPr sz="2400">
                <a:solidFill>
                  <a:schemeClr val="tx1"/>
                </a:solidFill>
                <a:latin typeface="Times New Roman" panose="02020603050405020304" pitchFamily="18" charset="0"/>
              </a:defRPr>
            </a:lvl1pPr>
            <a:lvl2pPr marL="571500" defTabSz="762000" eaLnBrk="0" hangingPunct="0">
              <a:defRPr sz="2400">
                <a:solidFill>
                  <a:schemeClr val="tx1"/>
                </a:solidFill>
                <a:latin typeface="Times New Roman" panose="02020603050405020304" pitchFamily="18" charset="0"/>
              </a:defRPr>
            </a:lvl2pPr>
            <a:lvl3pPr marL="1143000" defTabSz="762000" eaLnBrk="0" hangingPunct="0">
              <a:defRPr sz="2400">
                <a:solidFill>
                  <a:schemeClr val="tx1"/>
                </a:solidFill>
                <a:latin typeface="Times New Roman" panose="02020603050405020304" pitchFamily="18" charset="0"/>
              </a:defRPr>
            </a:lvl3pPr>
            <a:lvl4pPr marL="1714500" defTabSz="762000" eaLnBrk="0" hangingPunct="0">
              <a:defRPr sz="2400">
                <a:solidFill>
                  <a:schemeClr val="tx1"/>
                </a:solidFill>
                <a:latin typeface="Times New Roman" panose="02020603050405020304" pitchFamily="18" charset="0"/>
              </a:defRPr>
            </a:lvl4pPr>
            <a:lvl5pPr marL="2286000" defTabSz="762000" eaLnBrk="0" hangingPunct="0">
              <a:defRPr sz="2400">
                <a:solidFill>
                  <a:schemeClr val="tx1"/>
                </a:solidFill>
                <a:latin typeface="Times New Roman" panose="02020603050405020304" pitchFamily="18" charset="0"/>
              </a:defRPr>
            </a:lvl5pPr>
            <a:lvl6pPr marL="2743200" defTabSz="762000" eaLnBrk="0" fontAlgn="base" hangingPunct="0">
              <a:spcBef>
                <a:spcPct val="0"/>
              </a:spcBef>
              <a:spcAft>
                <a:spcPct val="0"/>
              </a:spcAft>
              <a:defRPr sz="2400">
                <a:solidFill>
                  <a:schemeClr val="tx1"/>
                </a:solidFill>
                <a:latin typeface="Times New Roman" panose="02020603050405020304" pitchFamily="18" charset="0"/>
              </a:defRPr>
            </a:lvl6pPr>
            <a:lvl7pPr marL="3200400" defTabSz="762000" eaLnBrk="0" fontAlgn="base" hangingPunct="0">
              <a:spcBef>
                <a:spcPct val="0"/>
              </a:spcBef>
              <a:spcAft>
                <a:spcPct val="0"/>
              </a:spcAft>
              <a:defRPr sz="2400">
                <a:solidFill>
                  <a:schemeClr val="tx1"/>
                </a:solidFill>
                <a:latin typeface="Times New Roman" panose="02020603050405020304" pitchFamily="18" charset="0"/>
              </a:defRPr>
            </a:lvl7pPr>
            <a:lvl8pPr marL="3657600" defTabSz="762000" eaLnBrk="0" fontAlgn="base" hangingPunct="0">
              <a:spcBef>
                <a:spcPct val="0"/>
              </a:spcBef>
              <a:spcAft>
                <a:spcPct val="0"/>
              </a:spcAft>
              <a:defRPr sz="2400">
                <a:solidFill>
                  <a:schemeClr val="tx1"/>
                </a:solidFill>
                <a:latin typeface="Times New Roman" panose="02020603050405020304" pitchFamily="18" charset="0"/>
              </a:defRPr>
            </a:lvl8pPr>
            <a:lvl9pPr marL="4114800" defTabSz="7620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a:latin typeface="AvantGarde Bk BT" pitchFamily="34" charset="0"/>
              </a:rPr>
              <a:t>Stage II</a:t>
            </a:r>
          </a:p>
        </p:txBody>
      </p:sp>
      <p:sp>
        <p:nvSpPr>
          <p:cNvPr id="424976" name="Freeform 16">
            <a:extLst>
              <a:ext uri="{FF2B5EF4-FFF2-40B4-BE49-F238E27FC236}">
                <a16:creationId xmlns:a16="http://schemas.microsoft.com/office/drawing/2014/main" id="{3EC8DCB2-EBB2-4747-BF20-1FBA8E694BDD}"/>
              </a:ext>
            </a:extLst>
          </p:cNvPr>
          <p:cNvSpPr>
            <a:spLocks/>
          </p:cNvSpPr>
          <p:nvPr/>
        </p:nvSpPr>
        <p:spPr bwMode="auto">
          <a:xfrm>
            <a:off x="1257300" y="2060575"/>
            <a:ext cx="7478713" cy="3667125"/>
          </a:xfrm>
          <a:custGeom>
            <a:avLst/>
            <a:gdLst>
              <a:gd name="T0" fmla="*/ 0 w 4711"/>
              <a:gd name="T1" fmla="*/ 22 h 2310"/>
              <a:gd name="T2" fmla="*/ 231 w 4711"/>
              <a:gd name="T3" fmla="*/ 0 h 2310"/>
              <a:gd name="T4" fmla="*/ 423 w 4711"/>
              <a:gd name="T5" fmla="*/ 25 h 2310"/>
              <a:gd name="T6" fmla="*/ 743 w 4711"/>
              <a:gd name="T7" fmla="*/ 12 h 2310"/>
              <a:gd name="T8" fmla="*/ 1095 w 4711"/>
              <a:gd name="T9" fmla="*/ 38 h 2310"/>
              <a:gd name="T10" fmla="*/ 1332 w 4711"/>
              <a:gd name="T11" fmla="*/ 12 h 2310"/>
              <a:gd name="T12" fmla="*/ 1652 w 4711"/>
              <a:gd name="T13" fmla="*/ 25 h 2310"/>
              <a:gd name="T14" fmla="*/ 2059 w 4711"/>
              <a:gd name="T15" fmla="*/ 206 h 2310"/>
              <a:gd name="T16" fmla="*/ 2402 w 4711"/>
              <a:gd name="T17" fmla="*/ 577 h 2310"/>
              <a:gd name="T18" fmla="*/ 2697 w 4711"/>
              <a:gd name="T19" fmla="*/ 948 h 2310"/>
              <a:gd name="T20" fmla="*/ 3432 w 4711"/>
              <a:gd name="T21" fmla="*/ 1968 h 2310"/>
              <a:gd name="T22" fmla="*/ 3815 w 4711"/>
              <a:gd name="T23" fmla="*/ 2278 h 2310"/>
              <a:gd name="T24" fmla="*/ 4020 w 4711"/>
              <a:gd name="T25" fmla="*/ 2252 h 2310"/>
              <a:gd name="T26" fmla="*/ 4218 w 4711"/>
              <a:gd name="T27" fmla="*/ 2035 h 2310"/>
              <a:gd name="T28" fmla="*/ 4378 w 4711"/>
              <a:gd name="T29" fmla="*/ 2156 h 2310"/>
              <a:gd name="T30" fmla="*/ 4532 w 4711"/>
              <a:gd name="T31" fmla="*/ 2265 h 2310"/>
              <a:gd name="T32" fmla="*/ 4711 w 4711"/>
              <a:gd name="T33" fmla="*/ 2310 h 23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711" h="2310">
                <a:moveTo>
                  <a:pt x="0" y="22"/>
                </a:moveTo>
                <a:lnTo>
                  <a:pt x="231" y="0"/>
                </a:lnTo>
                <a:lnTo>
                  <a:pt x="423" y="25"/>
                </a:lnTo>
                <a:lnTo>
                  <a:pt x="743" y="12"/>
                </a:lnTo>
                <a:lnTo>
                  <a:pt x="1095" y="38"/>
                </a:lnTo>
                <a:lnTo>
                  <a:pt x="1332" y="12"/>
                </a:lnTo>
                <a:lnTo>
                  <a:pt x="1652" y="25"/>
                </a:lnTo>
                <a:lnTo>
                  <a:pt x="2059" y="206"/>
                </a:lnTo>
                <a:lnTo>
                  <a:pt x="2402" y="577"/>
                </a:lnTo>
                <a:lnTo>
                  <a:pt x="2697" y="948"/>
                </a:lnTo>
                <a:lnTo>
                  <a:pt x="3432" y="1968"/>
                </a:lnTo>
                <a:lnTo>
                  <a:pt x="3815" y="2278"/>
                </a:lnTo>
                <a:lnTo>
                  <a:pt x="4020" y="2252"/>
                </a:lnTo>
                <a:lnTo>
                  <a:pt x="4218" y="2035"/>
                </a:lnTo>
                <a:lnTo>
                  <a:pt x="4378" y="2156"/>
                </a:lnTo>
                <a:lnTo>
                  <a:pt x="4532" y="2265"/>
                </a:lnTo>
                <a:lnTo>
                  <a:pt x="4711" y="2310"/>
                </a:lnTo>
              </a:path>
            </a:pathLst>
          </a:custGeom>
          <a:noFill/>
          <a:ln w="76200" cap="rnd" cmpd="sng">
            <a:solidFill>
              <a:srgbClr val="00FF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4977" name="Freeform 17">
            <a:extLst>
              <a:ext uri="{FF2B5EF4-FFF2-40B4-BE49-F238E27FC236}">
                <a16:creationId xmlns:a16="http://schemas.microsoft.com/office/drawing/2014/main" id="{940CE70B-9EFD-4E29-9A84-814CA4525084}"/>
              </a:ext>
            </a:extLst>
          </p:cNvPr>
          <p:cNvSpPr>
            <a:spLocks/>
          </p:cNvSpPr>
          <p:nvPr/>
        </p:nvSpPr>
        <p:spPr bwMode="auto">
          <a:xfrm>
            <a:off x="1257300" y="1790700"/>
            <a:ext cx="7554913" cy="3810000"/>
          </a:xfrm>
          <a:custGeom>
            <a:avLst/>
            <a:gdLst>
              <a:gd name="T0" fmla="*/ 0 w 2938"/>
              <a:gd name="T1" fmla="*/ 0 h 759"/>
              <a:gd name="T2" fmla="*/ 121 w 2938"/>
              <a:gd name="T3" fmla="*/ 121 h 759"/>
              <a:gd name="T4" fmla="*/ 242 w 2938"/>
              <a:gd name="T5" fmla="*/ 0 h 759"/>
              <a:gd name="T6" fmla="*/ 393 w 2938"/>
              <a:gd name="T7" fmla="*/ 121 h 759"/>
              <a:gd name="T8" fmla="*/ 605 w 2938"/>
              <a:gd name="T9" fmla="*/ 272 h 759"/>
              <a:gd name="T10" fmla="*/ 756 w 2938"/>
              <a:gd name="T11" fmla="*/ 424 h 759"/>
              <a:gd name="T12" fmla="*/ 938 w 2938"/>
              <a:gd name="T13" fmla="*/ 545 h 759"/>
              <a:gd name="T14" fmla="*/ 1150 w 2938"/>
              <a:gd name="T15" fmla="*/ 636 h 759"/>
              <a:gd name="T16" fmla="*/ 1423 w 2938"/>
              <a:gd name="T17" fmla="*/ 727 h 759"/>
              <a:gd name="T18" fmla="*/ 2058 w 2938"/>
              <a:gd name="T19" fmla="*/ 758 h 759"/>
              <a:gd name="T20" fmla="*/ 2937 w 2938"/>
              <a:gd name="T21" fmla="*/ 758 h 7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938" h="759">
                <a:moveTo>
                  <a:pt x="0" y="0"/>
                </a:moveTo>
                <a:lnTo>
                  <a:pt x="121" y="121"/>
                </a:lnTo>
                <a:lnTo>
                  <a:pt x="242" y="0"/>
                </a:lnTo>
                <a:lnTo>
                  <a:pt x="393" y="121"/>
                </a:lnTo>
                <a:lnTo>
                  <a:pt x="605" y="272"/>
                </a:lnTo>
                <a:lnTo>
                  <a:pt x="756" y="424"/>
                </a:lnTo>
                <a:lnTo>
                  <a:pt x="938" y="545"/>
                </a:lnTo>
                <a:lnTo>
                  <a:pt x="1150" y="636"/>
                </a:lnTo>
                <a:lnTo>
                  <a:pt x="1423" y="727"/>
                </a:lnTo>
                <a:lnTo>
                  <a:pt x="2058" y="758"/>
                </a:lnTo>
                <a:lnTo>
                  <a:pt x="2937" y="758"/>
                </a:lnTo>
              </a:path>
            </a:pathLst>
          </a:custGeom>
          <a:noFill/>
          <a:ln w="76200" cap="rnd" cmpd="sng">
            <a:solidFill>
              <a:srgbClr val="FF0033"/>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4978" name="Rectangle 18">
            <a:extLst>
              <a:ext uri="{FF2B5EF4-FFF2-40B4-BE49-F238E27FC236}">
                <a16:creationId xmlns:a16="http://schemas.microsoft.com/office/drawing/2014/main" id="{EB1BF7CC-0C28-4E3F-BB48-A99C1341F1F7}"/>
              </a:ext>
            </a:extLst>
          </p:cNvPr>
          <p:cNvSpPr>
            <a:spLocks noChangeArrowheads="1"/>
          </p:cNvSpPr>
          <p:nvPr/>
        </p:nvSpPr>
        <p:spPr bwMode="auto">
          <a:xfrm>
            <a:off x="7370763" y="1333500"/>
            <a:ext cx="10525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lIns="92075" tIns="46038" rIns="92075" bIns="46038">
            <a:spAutoFit/>
          </a:bodyPr>
          <a:lstStyle>
            <a:lvl1pPr defTabSz="762000" eaLnBrk="0" hangingPunct="0">
              <a:defRPr sz="2400">
                <a:solidFill>
                  <a:schemeClr val="tx1"/>
                </a:solidFill>
                <a:latin typeface="Times New Roman" panose="02020603050405020304" pitchFamily="18" charset="0"/>
              </a:defRPr>
            </a:lvl1pPr>
            <a:lvl2pPr marL="571500" defTabSz="762000" eaLnBrk="0" hangingPunct="0">
              <a:defRPr sz="2400">
                <a:solidFill>
                  <a:schemeClr val="tx1"/>
                </a:solidFill>
                <a:latin typeface="Times New Roman" panose="02020603050405020304" pitchFamily="18" charset="0"/>
              </a:defRPr>
            </a:lvl2pPr>
            <a:lvl3pPr marL="1143000" defTabSz="762000" eaLnBrk="0" hangingPunct="0">
              <a:defRPr sz="2400">
                <a:solidFill>
                  <a:schemeClr val="tx1"/>
                </a:solidFill>
                <a:latin typeface="Times New Roman" panose="02020603050405020304" pitchFamily="18" charset="0"/>
              </a:defRPr>
            </a:lvl3pPr>
            <a:lvl4pPr marL="1714500" defTabSz="762000" eaLnBrk="0" hangingPunct="0">
              <a:defRPr sz="2400">
                <a:solidFill>
                  <a:schemeClr val="tx1"/>
                </a:solidFill>
                <a:latin typeface="Times New Roman" panose="02020603050405020304" pitchFamily="18" charset="0"/>
              </a:defRPr>
            </a:lvl4pPr>
            <a:lvl5pPr marL="2286000" defTabSz="762000" eaLnBrk="0" hangingPunct="0">
              <a:defRPr sz="2400">
                <a:solidFill>
                  <a:schemeClr val="tx1"/>
                </a:solidFill>
                <a:latin typeface="Times New Roman" panose="02020603050405020304" pitchFamily="18" charset="0"/>
              </a:defRPr>
            </a:lvl5pPr>
            <a:lvl6pPr marL="2743200" defTabSz="762000" eaLnBrk="0" fontAlgn="base" hangingPunct="0">
              <a:spcBef>
                <a:spcPct val="0"/>
              </a:spcBef>
              <a:spcAft>
                <a:spcPct val="0"/>
              </a:spcAft>
              <a:defRPr sz="2400">
                <a:solidFill>
                  <a:schemeClr val="tx1"/>
                </a:solidFill>
                <a:latin typeface="Times New Roman" panose="02020603050405020304" pitchFamily="18" charset="0"/>
              </a:defRPr>
            </a:lvl6pPr>
            <a:lvl7pPr marL="3200400" defTabSz="762000" eaLnBrk="0" fontAlgn="base" hangingPunct="0">
              <a:spcBef>
                <a:spcPct val="0"/>
              </a:spcBef>
              <a:spcAft>
                <a:spcPct val="0"/>
              </a:spcAft>
              <a:defRPr sz="2400">
                <a:solidFill>
                  <a:schemeClr val="tx1"/>
                </a:solidFill>
                <a:latin typeface="Times New Roman" panose="02020603050405020304" pitchFamily="18" charset="0"/>
              </a:defRPr>
            </a:lvl7pPr>
            <a:lvl8pPr marL="3657600" defTabSz="762000" eaLnBrk="0" fontAlgn="base" hangingPunct="0">
              <a:spcBef>
                <a:spcPct val="0"/>
              </a:spcBef>
              <a:spcAft>
                <a:spcPct val="0"/>
              </a:spcAft>
              <a:defRPr sz="2400">
                <a:solidFill>
                  <a:schemeClr val="tx1"/>
                </a:solidFill>
                <a:latin typeface="Times New Roman" panose="02020603050405020304" pitchFamily="18" charset="0"/>
              </a:defRPr>
            </a:lvl8pPr>
            <a:lvl9pPr marL="4114800" defTabSz="7620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a:latin typeface="AvantGarde Bk BT" pitchFamily="34" charset="0"/>
              </a:rPr>
              <a:t>Stage IV</a:t>
            </a:r>
          </a:p>
        </p:txBody>
      </p:sp>
      <p:sp>
        <p:nvSpPr>
          <p:cNvPr id="424979" name="Rectangle 19">
            <a:extLst>
              <a:ext uri="{FF2B5EF4-FFF2-40B4-BE49-F238E27FC236}">
                <a16:creationId xmlns:a16="http://schemas.microsoft.com/office/drawing/2014/main" id="{8708974A-F931-4D83-A8FF-4BBED8C64D2A}"/>
              </a:ext>
            </a:extLst>
          </p:cNvPr>
          <p:cNvSpPr>
            <a:spLocks noChangeArrowheads="1"/>
          </p:cNvSpPr>
          <p:nvPr/>
        </p:nvSpPr>
        <p:spPr bwMode="auto">
          <a:xfrm>
            <a:off x="4856163" y="1333500"/>
            <a:ext cx="10398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lIns="92075" tIns="46038" rIns="92075" bIns="46038">
            <a:spAutoFit/>
          </a:bodyPr>
          <a:lstStyle>
            <a:lvl1pPr defTabSz="762000" eaLnBrk="0" hangingPunct="0">
              <a:defRPr sz="2400">
                <a:solidFill>
                  <a:schemeClr val="tx1"/>
                </a:solidFill>
                <a:latin typeface="Times New Roman" panose="02020603050405020304" pitchFamily="18" charset="0"/>
              </a:defRPr>
            </a:lvl1pPr>
            <a:lvl2pPr marL="571500" defTabSz="762000" eaLnBrk="0" hangingPunct="0">
              <a:defRPr sz="2400">
                <a:solidFill>
                  <a:schemeClr val="tx1"/>
                </a:solidFill>
                <a:latin typeface="Times New Roman" panose="02020603050405020304" pitchFamily="18" charset="0"/>
              </a:defRPr>
            </a:lvl2pPr>
            <a:lvl3pPr marL="1143000" defTabSz="762000" eaLnBrk="0" hangingPunct="0">
              <a:defRPr sz="2400">
                <a:solidFill>
                  <a:schemeClr val="tx1"/>
                </a:solidFill>
                <a:latin typeface="Times New Roman" panose="02020603050405020304" pitchFamily="18" charset="0"/>
              </a:defRPr>
            </a:lvl3pPr>
            <a:lvl4pPr marL="1714500" defTabSz="762000" eaLnBrk="0" hangingPunct="0">
              <a:defRPr sz="2400">
                <a:solidFill>
                  <a:schemeClr val="tx1"/>
                </a:solidFill>
                <a:latin typeface="Times New Roman" panose="02020603050405020304" pitchFamily="18" charset="0"/>
              </a:defRPr>
            </a:lvl4pPr>
            <a:lvl5pPr marL="2286000" defTabSz="762000" eaLnBrk="0" hangingPunct="0">
              <a:defRPr sz="2400">
                <a:solidFill>
                  <a:schemeClr val="tx1"/>
                </a:solidFill>
                <a:latin typeface="Times New Roman" panose="02020603050405020304" pitchFamily="18" charset="0"/>
              </a:defRPr>
            </a:lvl5pPr>
            <a:lvl6pPr marL="2743200" defTabSz="762000" eaLnBrk="0" fontAlgn="base" hangingPunct="0">
              <a:spcBef>
                <a:spcPct val="0"/>
              </a:spcBef>
              <a:spcAft>
                <a:spcPct val="0"/>
              </a:spcAft>
              <a:defRPr sz="2400">
                <a:solidFill>
                  <a:schemeClr val="tx1"/>
                </a:solidFill>
                <a:latin typeface="Times New Roman" panose="02020603050405020304" pitchFamily="18" charset="0"/>
              </a:defRPr>
            </a:lvl6pPr>
            <a:lvl7pPr marL="3200400" defTabSz="762000" eaLnBrk="0" fontAlgn="base" hangingPunct="0">
              <a:spcBef>
                <a:spcPct val="0"/>
              </a:spcBef>
              <a:spcAft>
                <a:spcPct val="0"/>
              </a:spcAft>
              <a:defRPr sz="2400">
                <a:solidFill>
                  <a:schemeClr val="tx1"/>
                </a:solidFill>
                <a:latin typeface="Times New Roman" panose="02020603050405020304" pitchFamily="18" charset="0"/>
              </a:defRPr>
            </a:lvl7pPr>
            <a:lvl8pPr marL="3657600" defTabSz="762000" eaLnBrk="0" fontAlgn="base" hangingPunct="0">
              <a:spcBef>
                <a:spcPct val="0"/>
              </a:spcBef>
              <a:spcAft>
                <a:spcPct val="0"/>
              </a:spcAft>
              <a:defRPr sz="2400">
                <a:solidFill>
                  <a:schemeClr val="tx1"/>
                </a:solidFill>
                <a:latin typeface="Times New Roman" panose="02020603050405020304" pitchFamily="18" charset="0"/>
              </a:defRPr>
            </a:lvl8pPr>
            <a:lvl9pPr marL="4114800" defTabSz="7620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a:latin typeface="AvantGarde Bk BT" pitchFamily="34" charset="0"/>
              </a:rPr>
              <a:t>Stage III</a:t>
            </a:r>
          </a:p>
        </p:txBody>
      </p:sp>
      <p:sp>
        <p:nvSpPr>
          <p:cNvPr id="424980" name="Rectangle 20">
            <a:extLst>
              <a:ext uri="{FF2B5EF4-FFF2-40B4-BE49-F238E27FC236}">
                <a16:creationId xmlns:a16="http://schemas.microsoft.com/office/drawing/2014/main" id="{C62DCE80-9211-4B3F-B0D5-6B7A58B85514}"/>
              </a:ext>
            </a:extLst>
          </p:cNvPr>
          <p:cNvSpPr>
            <a:spLocks noChangeArrowheads="1"/>
          </p:cNvSpPr>
          <p:nvPr/>
        </p:nvSpPr>
        <p:spPr bwMode="auto">
          <a:xfrm>
            <a:off x="3905250" y="2019300"/>
            <a:ext cx="1079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lIns="92075" tIns="46038" rIns="92075" bIns="46038">
            <a:spAutoFit/>
          </a:bodyPr>
          <a:lstStyle>
            <a:lvl1pPr defTabSz="762000" eaLnBrk="0" hangingPunct="0">
              <a:defRPr sz="2400">
                <a:solidFill>
                  <a:schemeClr val="tx1"/>
                </a:solidFill>
                <a:latin typeface="Times New Roman" panose="02020603050405020304" pitchFamily="18" charset="0"/>
              </a:defRPr>
            </a:lvl1pPr>
            <a:lvl2pPr marL="571500" defTabSz="762000" eaLnBrk="0" hangingPunct="0">
              <a:defRPr sz="2400">
                <a:solidFill>
                  <a:schemeClr val="tx1"/>
                </a:solidFill>
                <a:latin typeface="Times New Roman" panose="02020603050405020304" pitchFamily="18" charset="0"/>
              </a:defRPr>
            </a:lvl2pPr>
            <a:lvl3pPr marL="1143000" defTabSz="762000" eaLnBrk="0" hangingPunct="0">
              <a:defRPr sz="2400">
                <a:solidFill>
                  <a:schemeClr val="tx1"/>
                </a:solidFill>
                <a:latin typeface="Times New Roman" panose="02020603050405020304" pitchFamily="18" charset="0"/>
              </a:defRPr>
            </a:lvl3pPr>
            <a:lvl4pPr marL="1714500" defTabSz="762000" eaLnBrk="0" hangingPunct="0">
              <a:defRPr sz="2400">
                <a:solidFill>
                  <a:schemeClr val="tx1"/>
                </a:solidFill>
                <a:latin typeface="Times New Roman" panose="02020603050405020304" pitchFamily="18" charset="0"/>
              </a:defRPr>
            </a:lvl4pPr>
            <a:lvl5pPr marL="2286000" defTabSz="762000" eaLnBrk="0" hangingPunct="0">
              <a:defRPr sz="2400">
                <a:solidFill>
                  <a:schemeClr val="tx1"/>
                </a:solidFill>
                <a:latin typeface="Times New Roman" panose="02020603050405020304" pitchFamily="18" charset="0"/>
              </a:defRPr>
            </a:lvl5pPr>
            <a:lvl6pPr marL="2743200" defTabSz="762000" eaLnBrk="0" fontAlgn="base" hangingPunct="0">
              <a:spcBef>
                <a:spcPct val="0"/>
              </a:spcBef>
              <a:spcAft>
                <a:spcPct val="0"/>
              </a:spcAft>
              <a:defRPr sz="2400">
                <a:solidFill>
                  <a:schemeClr val="tx1"/>
                </a:solidFill>
                <a:latin typeface="Times New Roman" panose="02020603050405020304" pitchFamily="18" charset="0"/>
              </a:defRPr>
            </a:lvl6pPr>
            <a:lvl7pPr marL="3200400" defTabSz="762000" eaLnBrk="0" fontAlgn="base" hangingPunct="0">
              <a:spcBef>
                <a:spcPct val="0"/>
              </a:spcBef>
              <a:spcAft>
                <a:spcPct val="0"/>
              </a:spcAft>
              <a:defRPr sz="2400">
                <a:solidFill>
                  <a:schemeClr val="tx1"/>
                </a:solidFill>
                <a:latin typeface="Times New Roman" panose="02020603050405020304" pitchFamily="18" charset="0"/>
              </a:defRPr>
            </a:lvl7pPr>
            <a:lvl8pPr marL="3657600" defTabSz="762000" eaLnBrk="0" fontAlgn="base" hangingPunct="0">
              <a:spcBef>
                <a:spcPct val="0"/>
              </a:spcBef>
              <a:spcAft>
                <a:spcPct val="0"/>
              </a:spcAft>
              <a:defRPr sz="2400">
                <a:solidFill>
                  <a:schemeClr val="tx1"/>
                </a:solidFill>
                <a:latin typeface="Times New Roman" panose="02020603050405020304" pitchFamily="18" charset="0"/>
              </a:defRPr>
            </a:lvl8pPr>
            <a:lvl9pPr marL="4114800" defTabSz="7620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i="1">
                <a:latin typeface="Arial Narrow" panose="020B0606020202030204" pitchFamily="34" charset="0"/>
              </a:rPr>
              <a:t>Birth Rate</a:t>
            </a:r>
          </a:p>
        </p:txBody>
      </p:sp>
      <p:sp>
        <p:nvSpPr>
          <p:cNvPr id="424981" name="Rectangle 21">
            <a:extLst>
              <a:ext uri="{FF2B5EF4-FFF2-40B4-BE49-F238E27FC236}">
                <a16:creationId xmlns:a16="http://schemas.microsoft.com/office/drawing/2014/main" id="{402F0EAB-E54B-4DC8-9D96-40174C2E7654}"/>
              </a:ext>
            </a:extLst>
          </p:cNvPr>
          <p:cNvSpPr>
            <a:spLocks noChangeArrowheads="1"/>
          </p:cNvSpPr>
          <p:nvPr/>
        </p:nvSpPr>
        <p:spPr bwMode="auto">
          <a:xfrm>
            <a:off x="1771650" y="2857500"/>
            <a:ext cx="11636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lIns="92075" tIns="46038" rIns="92075" bIns="46038">
            <a:spAutoFit/>
          </a:bodyPr>
          <a:lstStyle>
            <a:lvl1pPr defTabSz="762000" eaLnBrk="0" hangingPunct="0">
              <a:defRPr sz="2400">
                <a:solidFill>
                  <a:schemeClr val="tx1"/>
                </a:solidFill>
                <a:latin typeface="Times New Roman" panose="02020603050405020304" pitchFamily="18" charset="0"/>
              </a:defRPr>
            </a:lvl1pPr>
            <a:lvl2pPr marL="571500" defTabSz="762000" eaLnBrk="0" hangingPunct="0">
              <a:defRPr sz="2400">
                <a:solidFill>
                  <a:schemeClr val="tx1"/>
                </a:solidFill>
                <a:latin typeface="Times New Roman" panose="02020603050405020304" pitchFamily="18" charset="0"/>
              </a:defRPr>
            </a:lvl2pPr>
            <a:lvl3pPr marL="1143000" defTabSz="762000" eaLnBrk="0" hangingPunct="0">
              <a:defRPr sz="2400">
                <a:solidFill>
                  <a:schemeClr val="tx1"/>
                </a:solidFill>
                <a:latin typeface="Times New Roman" panose="02020603050405020304" pitchFamily="18" charset="0"/>
              </a:defRPr>
            </a:lvl3pPr>
            <a:lvl4pPr marL="1714500" defTabSz="762000" eaLnBrk="0" hangingPunct="0">
              <a:defRPr sz="2400">
                <a:solidFill>
                  <a:schemeClr val="tx1"/>
                </a:solidFill>
                <a:latin typeface="Times New Roman" panose="02020603050405020304" pitchFamily="18" charset="0"/>
              </a:defRPr>
            </a:lvl4pPr>
            <a:lvl5pPr marL="2286000" defTabSz="762000" eaLnBrk="0" hangingPunct="0">
              <a:defRPr sz="2400">
                <a:solidFill>
                  <a:schemeClr val="tx1"/>
                </a:solidFill>
                <a:latin typeface="Times New Roman" panose="02020603050405020304" pitchFamily="18" charset="0"/>
              </a:defRPr>
            </a:lvl5pPr>
            <a:lvl6pPr marL="2743200" defTabSz="762000" eaLnBrk="0" fontAlgn="base" hangingPunct="0">
              <a:spcBef>
                <a:spcPct val="0"/>
              </a:spcBef>
              <a:spcAft>
                <a:spcPct val="0"/>
              </a:spcAft>
              <a:defRPr sz="2400">
                <a:solidFill>
                  <a:schemeClr val="tx1"/>
                </a:solidFill>
                <a:latin typeface="Times New Roman" panose="02020603050405020304" pitchFamily="18" charset="0"/>
              </a:defRPr>
            </a:lvl6pPr>
            <a:lvl7pPr marL="3200400" defTabSz="762000" eaLnBrk="0" fontAlgn="base" hangingPunct="0">
              <a:spcBef>
                <a:spcPct val="0"/>
              </a:spcBef>
              <a:spcAft>
                <a:spcPct val="0"/>
              </a:spcAft>
              <a:defRPr sz="2400">
                <a:solidFill>
                  <a:schemeClr val="tx1"/>
                </a:solidFill>
                <a:latin typeface="Times New Roman" panose="02020603050405020304" pitchFamily="18" charset="0"/>
              </a:defRPr>
            </a:lvl7pPr>
            <a:lvl8pPr marL="3657600" defTabSz="762000" eaLnBrk="0" fontAlgn="base" hangingPunct="0">
              <a:spcBef>
                <a:spcPct val="0"/>
              </a:spcBef>
              <a:spcAft>
                <a:spcPct val="0"/>
              </a:spcAft>
              <a:defRPr sz="2400">
                <a:solidFill>
                  <a:schemeClr val="tx1"/>
                </a:solidFill>
                <a:latin typeface="Times New Roman" panose="02020603050405020304" pitchFamily="18" charset="0"/>
              </a:defRPr>
            </a:lvl8pPr>
            <a:lvl9pPr marL="4114800" defTabSz="7620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i="1">
                <a:latin typeface="Arial Narrow" panose="020B0606020202030204" pitchFamily="34" charset="0"/>
              </a:rPr>
              <a:t>Death Rate</a:t>
            </a:r>
          </a:p>
        </p:txBody>
      </p:sp>
      <p:sp>
        <p:nvSpPr>
          <p:cNvPr id="424982" name="Rectangle 22">
            <a:extLst>
              <a:ext uri="{FF2B5EF4-FFF2-40B4-BE49-F238E27FC236}">
                <a16:creationId xmlns:a16="http://schemas.microsoft.com/office/drawing/2014/main" id="{14B32CCE-0877-40DB-A1F8-7E3472D6213C}"/>
              </a:ext>
            </a:extLst>
          </p:cNvPr>
          <p:cNvSpPr>
            <a:spLocks noChangeArrowheads="1"/>
          </p:cNvSpPr>
          <p:nvPr/>
        </p:nvSpPr>
        <p:spPr bwMode="auto">
          <a:xfrm>
            <a:off x="7542213" y="4152900"/>
            <a:ext cx="85725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762000" eaLnBrk="0" hangingPunct="0">
              <a:defRPr sz="2400">
                <a:solidFill>
                  <a:schemeClr val="tx1"/>
                </a:solidFill>
                <a:latin typeface="Times New Roman" panose="02020603050405020304" pitchFamily="18" charset="0"/>
              </a:defRPr>
            </a:lvl1pPr>
            <a:lvl2pPr marL="571500" defTabSz="762000" eaLnBrk="0" hangingPunct="0">
              <a:defRPr sz="2400">
                <a:solidFill>
                  <a:schemeClr val="tx1"/>
                </a:solidFill>
                <a:latin typeface="Times New Roman" panose="02020603050405020304" pitchFamily="18" charset="0"/>
              </a:defRPr>
            </a:lvl2pPr>
            <a:lvl3pPr marL="1143000" defTabSz="762000" eaLnBrk="0" hangingPunct="0">
              <a:defRPr sz="2400">
                <a:solidFill>
                  <a:schemeClr val="tx1"/>
                </a:solidFill>
                <a:latin typeface="Times New Roman" panose="02020603050405020304" pitchFamily="18" charset="0"/>
              </a:defRPr>
            </a:lvl3pPr>
            <a:lvl4pPr marL="1714500" defTabSz="762000" eaLnBrk="0" hangingPunct="0">
              <a:defRPr sz="2400">
                <a:solidFill>
                  <a:schemeClr val="tx1"/>
                </a:solidFill>
                <a:latin typeface="Times New Roman" panose="02020603050405020304" pitchFamily="18" charset="0"/>
              </a:defRPr>
            </a:lvl4pPr>
            <a:lvl5pPr marL="2286000" defTabSz="762000" eaLnBrk="0" hangingPunct="0">
              <a:defRPr sz="2400">
                <a:solidFill>
                  <a:schemeClr val="tx1"/>
                </a:solidFill>
                <a:latin typeface="Times New Roman" panose="02020603050405020304" pitchFamily="18" charset="0"/>
              </a:defRPr>
            </a:lvl5pPr>
            <a:lvl6pPr marL="2743200" defTabSz="762000" eaLnBrk="0" fontAlgn="base" hangingPunct="0">
              <a:spcBef>
                <a:spcPct val="0"/>
              </a:spcBef>
              <a:spcAft>
                <a:spcPct val="0"/>
              </a:spcAft>
              <a:defRPr sz="2400">
                <a:solidFill>
                  <a:schemeClr val="tx1"/>
                </a:solidFill>
                <a:latin typeface="Times New Roman" panose="02020603050405020304" pitchFamily="18" charset="0"/>
              </a:defRPr>
            </a:lvl6pPr>
            <a:lvl7pPr marL="3200400" defTabSz="762000" eaLnBrk="0" fontAlgn="base" hangingPunct="0">
              <a:spcBef>
                <a:spcPct val="0"/>
              </a:spcBef>
              <a:spcAft>
                <a:spcPct val="0"/>
              </a:spcAft>
              <a:defRPr sz="2400">
                <a:solidFill>
                  <a:schemeClr val="tx1"/>
                </a:solidFill>
                <a:latin typeface="Times New Roman" panose="02020603050405020304" pitchFamily="18" charset="0"/>
              </a:defRPr>
            </a:lvl7pPr>
            <a:lvl8pPr marL="3657600" defTabSz="762000" eaLnBrk="0" fontAlgn="base" hangingPunct="0">
              <a:spcBef>
                <a:spcPct val="0"/>
              </a:spcBef>
              <a:spcAft>
                <a:spcPct val="0"/>
              </a:spcAft>
              <a:defRPr sz="2400">
                <a:solidFill>
                  <a:schemeClr val="tx1"/>
                </a:solidFill>
                <a:latin typeface="Times New Roman" panose="02020603050405020304" pitchFamily="18" charset="0"/>
              </a:defRPr>
            </a:lvl8pPr>
            <a:lvl9pPr marL="4114800" defTabSz="7620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3600" i="1">
                <a:solidFill>
                  <a:srgbClr val="FF66CC"/>
                </a:solidFill>
                <a:latin typeface="Garamond" panose="02020404030301010803" pitchFamily="18" charset="0"/>
              </a:rPr>
              <a:t>2000</a:t>
            </a:r>
          </a:p>
        </p:txBody>
      </p:sp>
      <p:sp>
        <p:nvSpPr>
          <p:cNvPr id="424983" name="Rectangle 23">
            <a:extLst>
              <a:ext uri="{FF2B5EF4-FFF2-40B4-BE49-F238E27FC236}">
                <a16:creationId xmlns:a16="http://schemas.microsoft.com/office/drawing/2014/main" id="{32CBD370-D2EB-49C3-B7DD-5383DF0A5D72}"/>
              </a:ext>
            </a:extLst>
          </p:cNvPr>
          <p:cNvSpPr>
            <a:spLocks noChangeArrowheads="1"/>
          </p:cNvSpPr>
          <p:nvPr/>
        </p:nvSpPr>
        <p:spPr bwMode="auto">
          <a:xfrm>
            <a:off x="0" y="152400"/>
            <a:ext cx="838200" cy="110490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nchor="ctr"/>
          <a:lstStyle>
            <a:lvl1pPr>
              <a:defRPr sz="2800">
                <a:solidFill>
                  <a:srgbClr val="000066"/>
                </a:solidFill>
                <a:latin typeface="Impact" panose="020B0806030902050204" pitchFamily="34" charset="0"/>
              </a:defRPr>
            </a:lvl1pPr>
            <a:lvl2pPr>
              <a:defRPr sz="2800">
                <a:solidFill>
                  <a:srgbClr val="000066"/>
                </a:solidFill>
                <a:latin typeface="Impact" panose="020B0806030902050204" pitchFamily="34" charset="0"/>
              </a:defRPr>
            </a:lvl2pPr>
            <a:lvl3pPr>
              <a:defRPr sz="2800">
                <a:solidFill>
                  <a:srgbClr val="000066"/>
                </a:solidFill>
                <a:latin typeface="Impact" panose="020B0806030902050204" pitchFamily="34" charset="0"/>
              </a:defRPr>
            </a:lvl3pPr>
            <a:lvl4pPr>
              <a:defRPr sz="2800">
                <a:solidFill>
                  <a:srgbClr val="000066"/>
                </a:solidFill>
                <a:latin typeface="Impact" panose="020B0806030902050204" pitchFamily="34" charset="0"/>
              </a:defRPr>
            </a:lvl4pPr>
            <a:lvl5pPr>
              <a:defRPr sz="2800">
                <a:solidFill>
                  <a:srgbClr val="000066"/>
                </a:solidFill>
                <a:latin typeface="Impact" panose="020B0806030902050204" pitchFamily="34" charset="0"/>
              </a:defRPr>
            </a:lvl5pPr>
            <a:lvl6pPr marL="457200" fontAlgn="base">
              <a:spcBef>
                <a:spcPct val="0"/>
              </a:spcBef>
              <a:spcAft>
                <a:spcPct val="0"/>
              </a:spcAft>
              <a:defRPr sz="2800">
                <a:solidFill>
                  <a:srgbClr val="000066"/>
                </a:solidFill>
                <a:latin typeface="Impact" panose="020B0806030902050204" pitchFamily="34" charset="0"/>
              </a:defRPr>
            </a:lvl6pPr>
            <a:lvl7pPr marL="914400" fontAlgn="base">
              <a:spcBef>
                <a:spcPct val="0"/>
              </a:spcBef>
              <a:spcAft>
                <a:spcPct val="0"/>
              </a:spcAft>
              <a:defRPr sz="2800">
                <a:solidFill>
                  <a:srgbClr val="000066"/>
                </a:solidFill>
                <a:latin typeface="Impact" panose="020B0806030902050204" pitchFamily="34" charset="0"/>
              </a:defRPr>
            </a:lvl7pPr>
            <a:lvl8pPr marL="1371600" fontAlgn="base">
              <a:spcBef>
                <a:spcPct val="0"/>
              </a:spcBef>
              <a:spcAft>
                <a:spcPct val="0"/>
              </a:spcAft>
              <a:defRPr sz="2800">
                <a:solidFill>
                  <a:srgbClr val="000066"/>
                </a:solidFill>
                <a:latin typeface="Impact" panose="020B0806030902050204" pitchFamily="34" charset="0"/>
              </a:defRPr>
            </a:lvl8pPr>
            <a:lvl9pPr marL="1828800" fontAlgn="base">
              <a:spcBef>
                <a:spcPct val="0"/>
              </a:spcBef>
              <a:spcAft>
                <a:spcPct val="0"/>
              </a:spcAft>
              <a:defRPr sz="2800">
                <a:solidFill>
                  <a:srgbClr val="000066"/>
                </a:solidFill>
                <a:latin typeface="Impact" panose="020B0806030902050204" pitchFamily="34" charset="0"/>
              </a:defRPr>
            </a:lvl9pPr>
          </a:lstStyle>
          <a:p>
            <a:r>
              <a:rPr lang="en-US" altLang="en-US" sz="6600">
                <a:solidFill>
                  <a:schemeClr val="hlink"/>
                </a:solidFill>
                <a:latin typeface="Arial" panose="020B0604020202020204" pitchFamily="34" charset="0"/>
              </a:rPr>
              <a:t>1</a:t>
            </a:r>
          </a:p>
        </p:txBody>
      </p:sp>
      <p:sp>
        <p:nvSpPr>
          <p:cNvPr id="424984" name="Line 24">
            <a:extLst>
              <a:ext uri="{FF2B5EF4-FFF2-40B4-BE49-F238E27FC236}">
                <a16:creationId xmlns:a16="http://schemas.microsoft.com/office/drawing/2014/main" id="{D7CAEDBC-C54F-4FDB-BE5B-D82BB13873A5}"/>
              </a:ext>
            </a:extLst>
          </p:cNvPr>
          <p:cNvSpPr>
            <a:spLocks noChangeShapeType="1"/>
          </p:cNvSpPr>
          <p:nvPr/>
        </p:nvSpPr>
        <p:spPr bwMode="auto">
          <a:xfrm>
            <a:off x="3255963" y="2171700"/>
            <a:ext cx="0" cy="1600200"/>
          </a:xfrm>
          <a:prstGeom prst="line">
            <a:avLst/>
          </a:prstGeom>
          <a:noFill/>
          <a:ln w="1905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4985" name="Rectangle 25">
            <a:extLst>
              <a:ext uri="{FF2B5EF4-FFF2-40B4-BE49-F238E27FC236}">
                <a16:creationId xmlns:a16="http://schemas.microsoft.com/office/drawing/2014/main" id="{97E64C11-CACD-448F-A0A2-466E8134A640}"/>
              </a:ext>
            </a:extLst>
          </p:cNvPr>
          <p:cNvSpPr>
            <a:spLocks noChangeArrowheads="1"/>
          </p:cNvSpPr>
          <p:nvPr/>
        </p:nvSpPr>
        <p:spPr bwMode="auto">
          <a:xfrm>
            <a:off x="3211513" y="2628900"/>
            <a:ext cx="1382712"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lIns="92075" tIns="46038" rIns="92075" bIns="46038">
            <a:spAutoFit/>
          </a:bodyPr>
          <a:lstStyle>
            <a:lvl1pPr defTabSz="762000" eaLnBrk="0" hangingPunct="0">
              <a:defRPr sz="2400">
                <a:solidFill>
                  <a:schemeClr val="tx1"/>
                </a:solidFill>
                <a:latin typeface="Times New Roman" panose="02020603050405020304" pitchFamily="18" charset="0"/>
              </a:defRPr>
            </a:lvl1pPr>
            <a:lvl2pPr marL="571500" defTabSz="762000" eaLnBrk="0" hangingPunct="0">
              <a:defRPr sz="2400">
                <a:solidFill>
                  <a:schemeClr val="tx1"/>
                </a:solidFill>
                <a:latin typeface="Times New Roman" panose="02020603050405020304" pitchFamily="18" charset="0"/>
              </a:defRPr>
            </a:lvl2pPr>
            <a:lvl3pPr marL="1143000" defTabSz="762000" eaLnBrk="0" hangingPunct="0">
              <a:defRPr sz="2400">
                <a:solidFill>
                  <a:schemeClr val="tx1"/>
                </a:solidFill>
                <a:latin typeface="Times New Roman" panose="02020603050405020304" pitchFamily="18" charset="0"/>
              </a:defRPr>
            </a:lvl3pPr>
            <a:lvl4pPr marL="1714500" defTabSz="762000" eaLnBrk="0" hangingPunct="0">
              <a:defRPr sz="2400">
                <a:solidFill>
                  <a:schemeClr val="tx1"/>
                </a:solidFill>
                <a:latin typeface="Times New Roman" panose="02020603050405020304" pitchFamily="18" charset="0"/>
              </a:defRPr>
            </a:lvl4pPr>
            <a:lvl5pPr marL="2286000" defTabSz="762000" eaLnBrk="0" hangingPunct="0">
              <a:defRPr sz="2400">
                <a:solidFill>
                  <a:schemeClr val="tx1"/>
                </a:solidFill>
                <a:latin typeface="Times New Roman" panose="02020603050405020304" pitchFamily="18" charset="0"/>
              </a:defRPr>
            </a:lvl5pPr>
            <a:lvl6pPr marL="2743200" defTabSz="762000" eaLnBrk="0" fontAlgn="base" hangingPunct="0">
              <a:spcBef>
                <a:spcPct val="0"/>
              </a:spcBef>
              <a:spcAft>
                <a:spcPct val="0"/>
              </a:spcAft>
              <a:defRPr sz="2400">
                <a:solidFill>
                  <a:schemeClr val="tx1"/>
                </a:solidFill>
                <a:latin typeface="Times New Roman" panose="02020603050405020304" pitchFamily="18" charset="0"/>
              </a:defRPr>
            </a:lvl6pPr>
            <a:lvl7pPr marL="3200400" defTabSz="762000" eaLnBrk="0" fontAlgn="base" hangingPunct="0">
              <a:spcBef>
                <a:spcPct val="0"/>
              </a:spcBef>
              <a:spcAft>
                <a:spcPct val="0"/>
              </a:spcAft>
              <a:defRPr sz="2400">
                <a:solidFill>
                  <a:schemeClr val="tx1"/>
                </a:solidFill>
                <a:latin typeface="Times New Roman" panose="02020603050405020304" pitchFamily="18" charset="0"/>
              </a:defRPr>
            </a:lvl7pPr>
            <a:lvl8pPr marL="3657600" defTabSz="762000" eaLnBrk="0" fontAlgn="base" hangingPunct="0">
              <a:spcBef>
                <a:spcPct val="0"/>
              </a:spcBef>
              <a:spcAft>
                <a:spcPct val="0"/>
              </a:spcAft>
              <a:defRPr sz="2400">
                <a:solidFill>
                  <a:schemeClr val="tx1"/>
                </a:solidFill>
                <a:latin typeface="Times New Roman" panose="02020603050405020304" pitchFamily="18" charset="0"/>
              </a:defRPr>
            </a:lvl8pPr>
            <a:lvl9pPr marL="4114800" defTabSz="7620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i="1">
                <a:latin typeface="Arial Narrow" panose="020B0606020202030204" pitchFamily="34" charset="0"/>
              </a:rPr>
              <a:t>Demographic</a:t>
            </a:r>
          </a:p>
          <a:p>
            <a:r>
              <a:rPr lang="en-US" altLang="en-US" sz="1800" i="1">
                <a:latin typeface="Arial Narrow" panose="020B0606020202030204" pitchFamily="34" charset="0"/>
              </a:rPr>
              <a:t>Growth</a:t>
            </a:r>
          </a:p>
        </p:txBody>
      </p:sp>
      <p:sp>
        <p:nvSpPr>
          <p:cNvPr id="424986" name="Freeform 26">
            <a:extLst>
              <a:ext uri="{FF2B5EF4-FFF2-40B4-BE49-F238E27FC236}">
                <a16:creationId xmlns:a16="http://schemas.microsoft.com/office/drawing/2014/main" id="{13117DB9-9CFF-4DCD-B3A1-D6DBF5DF1311}"/>
              </a:ext>
            </a:extLst>
          </p:cNvPr>
          <p:cNvSpPr>
            <a:spLocks/>
          </p:cNvSpPr>
          <p:nvPr/>
        </p:nvSpPr>
        <p:spPr bwMode="auto">
          <a:xfrm>
            <a:off x="1198563" y="2171700"/>
            <a:ext cx="7620000" cy="3048000"/>
          </a:xfrm>
          <a:custGeom>
            <a:avLst/>
            <a:gdLst>
              <a:gd name="T0" fmla="*/ 0 w 4800"/>
              <a:gd name="T1" fmla="*/ 1920 h 1920"/>
              <a:gd name="T2" fmla="*/ 144 w 4800"/>
              <a:gd name="T3" fmla="*/ 1872 h 1920"/>
              <a:gd name="T4" fmla="*/ 288 w 4800"/>
              <a:gd name="T5" fmla="*/ 1920 h 1920"/>
              <a:gd name="T6" fmla="*/ 528 w 4800"/>
              <a:gd name="T7" fmla="*/ 1872 h 1920"/>
              <a:gd name="T8" fmla="*/ 624 w 4800"/>
              <a:gd name="T9" fmla="*/ 1920 h 1920"/>
              <a:gd name="T10" fmla="*/ 864 w 4800"/>
              <a:gd name="T11" fmla="*/ 1872 h 1920"/>
              <a:gd name="T12" fmla="*/ 1286 w 4800"/>
              <a:gd name="T13" fmla="*/ 1683 h 1920"/>
              <a:gd name="T14" fmla="*/ 1440 w 4800"/>
              <a:gd name="T15" fmla="*/ 1584 h 1920"/>
              <a:gd name="T16" fmla="*/ 1606 w 4800"/>
              <a:gd name="T17" fmla="*/ 1376 h 1920"/>
              <a:gd name="T18" fmla="*/ 2016 w 4800"/>
              <a:gd name="T19" fmla="*/ 816 h 1920"/>
              <a:gd name="T20" fmla="*/ 2246 w 4800"/>
              <a:gd name="T21" fmla="*/ 582 h 1920"/>
              <a:gd name="T22" fmla="*/ 2496 w 4800"/>
              <a:gd name="T23" fmla="*/ 336 h 1920"/>
              <a:gd name="T24" fmla="*/ 2655 w 4800"/>
              <a:gd name="T25" fmla="*/ 262 h 1920"/>
              <a:gd name="T26" fmla="*/ 2918 w 4800"/>
              <a:gd name="T27" fmla="*/ 186 h 1920"/>
              <a:gd name="T28" fmla="*/ 3199 w 4800"/>
              <a:gd name="T29" fmla="*/ 128 h 1920"/>
              <a:gd name="T30" fmla="*/ 3648 w 4800"/>
              <a:gd name="T31" fmla="*/ 48 h 1920"/>
              <a:gd name="T32" fmla="*/ 3936 w 4800"/>
              <a:gd name="T33" fmla="*/ 48 h 1920"/>
              <a:gd name="T34" fmla="*/ 4080 w 4800"/>
              <a:gd name="T35" fmla="*/ 96 h 1920"/>
              <a:gd name="T36" fmla="*/ 4272 w 4800"/>
              <a:gd name="T37" fmla="*/ 0 h 1920"/>
              <a:gd name="T38" fmla="*/ 4512 w 4800"/>
              <a:gd name="T39" fmla="*/ 96 h 1920"/>
              <a:gd name="T40" fmla="*/ 4800 w 4800"/>
              <a:gd name="T41" fmla="*/ 48 h 19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800" h="1920">
                <a:moveTo>
                  <a:pt x="0" y="1920"/>
                </a:moveTo>
                <a:lnTo>
                  <a:pt x="144" y="1872"/>
                </a:lnTo>
                <a:lnTo>
                  <a:pt x="288" y="1920"/>
                </a:lnTo>
                <a:lnTo>
                  <a:pt x="528" y="1872"/>
                </a:lnTo>
                <a:lnTo>
                  <a:pt x="624" y="1920"/>
                </a:lnTo>
                <a:lnTo>
                  <a:pt x="864" y="1872"/>
                </a:lnTo>
                <a:lnTo>
                  <a:pt x="1286" y="1683"/>
                </a:lnTo>
                <a:lnTo>
                  <a:pt x="1440" y="1584"/>
                </a:lnTo>
                <a:lnTo>
                  <a:pt x="1606" y="1376"/>
                </a:lnTo>
                <a:lnTo>
                  <a:pt x="2016" y="816"/>
                </a:lnTo>
                <a:lnTo>
                  <a:pt x="2246" y="582"/>
                </a:lnTo>
                <a:lnTo>
                  <a:pt x="2496" y="336"/>
                </a:lnTo>
                <a:lnTo>
                  <a:pt x="2655" y="262"/>
                </a:lnTo>
                <a:lnTo>
                  <a:pt x="2918" y="186"/>
                </a:lnTo>
                <a:lnTo>
                  <a:pt x="3199" y="128"/>
                </a:lnTo>
                <a:lnTo>
                  <a:pt x="3648" y="48"/>
                </a:lnTo>
                <a:lnTo>
                  <a:pt x="3936" y="48"/>
                </a:lnTo>
                <a:lnTo>
                  <a:pt x="4080" y="96"/>
                </a:lnTo>
                <a:lnTo>
                  <a:pt x="4272" y="0"/>
                </a:lnTo>
                <a:lnTo>
                  <a:pt x="4512" y="96"/>
                </a:lnTo>
                <a:lnTo>
                  <a:pt x="4800" y="48"/>
                </a:lnTo>
              </a:path>
            </a:pathLst>
          </a:custGeom>
          <a:noFill/>
          <a:ln w="7620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4987" name="Rectangle 27">
            <a:extLst>
              <a:ext uri="{FF2B5EF4-FFF2-40B4-BE49-F238E27FC236}">
                <a16:creationId xmlns:a16="http://schemas.microsoft.com/office/drawing/2014/main" id="{64E99FB6-F0AA-47DB-A049-5FAFC8716468}"/>
              </a:ext>
            </a:extLst>
          </p:cNvPr>
          <p:cNvSpPr>
            <a:spLocks noChangeArrowheads="1"/>
          </p:cNvSpPr>
          <p:nvPr/>
        </p:nvSpPr>
        <p:spPr bwMode="auto">
          <a:xfrm>
            <a:off x="7294563" y="2400300"/>
            <a:ext cx="11525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lIns="92075" tIns="46038" rIns="92075" bIns="46038">
            <a:spAutoFit/>
          </a:bodyPr>
          <a:lstStyle>
            <a:lvl1pPr defTabSz="762000" eaLnBrk="0" hangingPunct="0">
              <a:defRPr sz="2400">
                <a:solidFill>
                  <a:schemeClr val="tx1"/>
                </a:solidFill>
                <a:latin typeface="Times New Roman" panose="02020603050405020304" pitchFamily="18" charset="0"/>
              </a:defRPr>
            </a:lvl1pPr>
            <a:lvl2pPr marL="571500" defTabSz="762000" eaLnBrk="0" hangingPunct="0">
              <a:defRPr sz="2400">
                <a:solidFill>
                  <a:schemeClr val="tx1"/>
                </a:solidFill>
                <a:latin typeface="Times New Roman" panose="02020603050405020304" pitchFamily="18" charset="0"/>
              </a:defRPr>
            </a:lvl2pPr>
            <a:lvl3pPr marL="1143000" defTabSz="762000" eaLnBrk="0" hangingPunct="0">
              <a:defRPr sz="2400">
                <a:solidFill>
                  <a:schemeClr val="tx1"/>
                </a:solidFill>
                <a:latin typeface="Times New Roman" panose="02020603050405020304" pitchFamily="18" charset="0"/>
              </a:defRPr>
            </a:lvl3pPr>
            <a:lvl4pPr marL="1714500" defTabSz="762000" eaLnBrk="0" hangingPunct="0">
              <a:defRPr sz="2400">
                <a:solidFill>
                  <a:schemeClr val="tx1"/>
                </a:solidFill>
                <a:latin typeface="Times New Roman" panose="02020603050405020304" pitchFamily="18" charset="0"/>
              </a:defRPr>
            </a:lvl4pPr>
            <a:lvl5pPr marL="2286000" defTabSz="762000" eaLnBrk="0" hangingPunct="0">
              <a:defRPr sz="2400">
                <a:solidFill>
                  <a:schemeClr val="tx1"/>
                </a:solidFill>
                <a:latin typeface="Times New Roman" panose="02020603050405020304" pitchFamily="18" charset="0"/>
              </a:defRPr>
            </a:lvl5pPr>
            <a:lvl6pPr marL="2743200" defTabSz="762000" eaLnBrk="0" fontAlgn="base" hangingPunct="0">
              <a:spcBef>
                <a:spcPct val="0"/>
              </a:spcBef>
              <a:spcAft>
                <a:spcPct val="0"/>
              </a:spcAft>
              <a:defRPr sz="2400">
                <a:solidFill>
                  <a:schemeClr val="tx1"/>
                </a:solidFill>
                <a:latin typeface="Times New Roman" panose="02020603050405020304" pitchFamily="18" charset="0"/>
              </a:defRPr>
            </a:lvl6pPr>
            <a:lvl7pPr marL="3200400" defTabSz="762000" eaLnBrk="0" fontAlgn="base" hangingPunct="0">
              <a:spcBef>
                <a:spcPct val="0"/>
              </a:spcBef>
              <a:spcAft>
                <a:spcPct val="0"/>
              </a:spcAft>
              <a:defRPr sz="2400">
                <a:solidFill>
                  <a:schemeClr val="tx1"/>
                </a:solidFill>
                <a:latin typeface="Times New Roman" panose="02020603050405020304" pitchFamily="18" charset="0"/>
              </a:defRPr>
            </a:lvl7pPr>
            <a:lvl8pPr marL="3657600" defTabSz="762000" eaLnBrk="0" fontAlgn="base" hangingPunct="0">
              <a:spcBef>
                <a:spcPct val="0"/>
              </a:spcBef>
              <a:spcAft>
                <a:spcPct val="0"/>
              </a:spcAft>
              <a:defRPr sz="2400">
                <a:solidFill>
                  <a:schemeClr val="tx1"/>
                </a:solidFill>
                <a:latin typeface="Times New Roman" panose="02020603050405020304" pitchFamily="18" charset="0"/>
              </a:defRPr>
            </a:lvl8pPr>
            <a:lvl9pPr marL="4114800" defTabSz="7620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i="1">
                <a:latin typeface="Arial Narrow" panose="020B0606020202030204" pitchFamily="34" charset="0"/>
              </a:rPr>
              <a:t>Population</a:t>
            </a:r>
          </a:p>
        </p:txBody>
      </p:sp>
      <p:grpSp>
        <p:nvGrpSpPr>
          <p:cNvPr id="424991" name="Group 31">
            <a:extLst>
              <a:ext uri="{FF2B5EF4-FFF2-40B4-BE49-F238E27FC236}">
                <a16:creationId xmlns:a16="http://schemas.microsoft.com/office/drawing/2014/main" id="{AA2F8D78-F285-49B8-B611-5471D9374A62}"/>
              </a:ext>
            </a:extLst>
          </p:cNvPr>
          <p:cNvGrpSpPr>
            <a:grpSpLocks/>
          </p:cNvGrpSpPr>
          <p:nvPr/>
        </p:nvGrpSpPr>
        <p:grpSpPr bwMode="auto">
          <a:xfrm>
            <a:off x="1122363" y="5676900"/>
            <a:ext cx="990600" cy="990600"/>
            <a:chOff x="3552" y="864"/>
            <a:chExt cx="1440" cy="1440"/>
          </a:xfrm>
        </p:grpSpPr>
        <p:sp>
          <p:nvSpPr>
            <p:cNvPr id="424988" name="Line 28">
              <a:extLst>
                <a:ext uri="{FF2B5EF4-FFF2-40B4-BE49-F238E27FC236}">
                  <a16:creationId xmlns:a16="http://schemas.microsoft.com/office/drawing/2014/main" id="{32EEC190-61AD-486C-BF97-D74FF095AADF}"/>
                </a:ext>
              </a:extLst>
            </p:cNvPr>
            <p:cNvSpPr>
              <a:spLocks noChangeShapeType="1"/>
            </p:cNvSpPr>
            <p:nvPr/>
          </p:nvSpPr>
          <p:spPr bwMode="auto">
            <a:xfrm>
              <a:off x="3552" y="2294"/>
              <a:ext cx="1440" cy="0"/>
            </a:xfrm>
            <a:prstGeom prst="line">
              <a:avLst/>
            </a:prstGeom>
            <a:noFill/>
            <a:ln w="127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4989" name="Freeform 29">
              <a:extLst>
                <a:ext uri="{FF2B5EF4-FFF2-40B4-BE49-F238E27FC236}">
                  <a16:creationId xmlns:a16="http://schemas.microsoft.com/office/drawing/2014/main" id="{E51B418B-4AA0-4E44-A811-80985B6589C2}"/>
                </a:ext>
              </a:extLst>
            </p:cNvPr>
            <p:cNvSpPr>
              <a:spLocks/>
            </p:cNvSpPr>
            <p:nvPr/>
          </p:nvSpPr>
          <p:spPr bwMode="auto">
            <a:xfrm>
              <a:off x="3648" y="912"/>
              <a:ext cx="1248" cy="1344"/>
            </a:xfrm>
            <a:custGeom>
              <a:avLst/>
              <a:gdLst>
                <a:gd name="T0" fmla="*/ 0 w 1248"/>
                <a:gd name="T1" fmla="*/ 1344 h 1344"/>
                <a:gd name="T2" fmla="*/ 144 w 1248"/>
                <a:gd name="T3" fmla="*/ 1200 h 1344"/>
                <a:gd name="T4" fmla="*/ 311 w 1248"/>
                <a:gd name="T5" fmla="*/ 997 h 1344"/>
                <a:gd name="T6" fmla="*/ 544 w 1248"/>
                <a:gd name="T7" fmla="*/ 327 h 1344"/>
                <a:gd name="T8" fmla="*/ 624 w 1248"/>
                <a:gd name="T9" fmla="*/ 0 h 1344"/>
                <a:gd name="T10" fmla="*/ 720 w 1248"/>
                <a:gd name="T11" fmla="*/ 288 h 1344"/>
                <a:gd name="T12" fmla="*/ 960 w 1248"/>
                <a:gd name="T13" fmla="*/ 1008 h 1344"/>
                <a:gd name="T14" fmla="*/ 1104 w 1248"/>
                <a:gd name="T15" fmla="*/ 1200 h 1344"/>
                <a:gd name="T16" fmla="*/ 1248 w 1248"/>
                <a:gd name="T17" fmla="*/ 1344 h 1344"/>
                <a:gd name="T18" fmla="*/ 0 w 1248"/>
                <a:gd name="T19" fmla="*/ 1344 h 1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48" h="1344">
                  <a:moveTo>
                    <a:pt x="0" y="1344"/>
                  </a:moveTo>
                  <a:lnTo>
                    <a:pt x="144" y="1200"/>
                  </a:lnTo>
                  <a:lnTo>
                    <a:pt x="311" y="997"/>
                  </a:lnTo>
                  <a:lnTo>
                    <a:pt x="544" y="327"/>
                  </a:lnTo>
                  <a:lnTo>
                    <a:pt x="624" y="0"/>
                  </a:lnTo>
                  <a:lnTo>
                    <a:pt x="720" y="288"/>
                  </a:lnTo>
                  <a:lnTo>
                    <a:pt x="960" y="1008"/>
                  </a:lnTo>
                  <a:lnTo>
                    <a:pt x="1104" y="1200"/>
                  </a:lnTo>
                  <a:lnTo>
                    <a:pt x="1248" y="1344"/>
                  </a:lnTo>
                  <a:lnTo>
                    <a:pt x="0" y="1344"/>
                  </a:lnTo>
                  <a:close/>
                </a:path>
              </a:pathLst>
            </a:custGeom>
            <a:solidFill>
              <a:srgbClr val="FF99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4990" name="Line 30">
              <a:extLst>
                <a:ext uri="{FF2B5EF4-FFF2-40B4-BE49-F238E27FC236}">
                  <a16:creationId xmlns:a16="http://schemas.microsoft.com/office/drawing/2014/main" id="{C8BFB1FA-8D94-4BB7-8F7B-DB035D407BEC}"/>
                </a:ext>
              </a:extLst>
            </p:cNvPr>
            <p:cNvSpPr>
              <a:spLocks noChangeShapeType="1"/>
            </p:cNvSpPr>
            <p:nvPr/>
          </p:nvSpPr>
          <p:spPr bwMode="auto">
            <a:xfrm flipV="1">
              <a:off x="4272" y="864"/>
              <a:ext cx="0" cy="144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24992" name="Line 32">
            <a:extLst>
              <a:ext uri="{FF2B5EF4-FFF2-40B4-BE49-F238E27FC236}">
                <a16:creationId xmlns:a16="http://schemas.microsoft.com/office/drawing/2014/main" id="{FF531A59-0227-410C-99C7-30B9F328816C}"/>
              </a:ext>
            </a:extLst>
          </p:cNvPr>
          <p:cNvSpPr>
            <a:spLocks noChangeShapeType="1"/>
          </p:cNvSpPr>
          <p:nvPr/>
        </p:nvSpPr>
        <p:spPr bwMode="auto">
          <a:xfrm>
            <a:off x="2646363" y="6659563"/>
            <a:ext cx="1066800" cy="0"/>
          </a:xfrm>
          <a:prstGeom prst="line">
            <a:avLst/>
          </a:prstGeom>
          <a:noFill/>
          <a:ln w="127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4993" name="Freeform 33">
            <a:extLst>
              <a:ext uri="{FF2B5EF4-FFF2-40B4-BE49-F238E27FC236}">
                <a16:creationId xmlns:a16="http://schemas.microsoft.com/office/drawing/2014/main" id="{ECBE6AF3-0498-4463-B147-7F29D9F02142}"/>
              </a:ext>
            </a:extLst>
          </p:cNvPr>
          <p:cNvSpPr>
            <a:spLocks/>
          </p:cNvSpPr>
          <p:nvPr/>
        </p:nvSpPr>
        <p:spPr bwMode="auto">
          <a:xfrm>
            <a:off x="2843213" y="5635625"/>
            <a:ext cx="650875" cy="996950"/>
          </a:xfrm>
          <a:custGeom>
            <a:avLst/>
            <a:gdLst>
              <a:gd name="T0" fmla="*/ 0 w 410"/>
              <a:gd name="T1" fmla="*/ 628 h 628"/>
              <a:gd name="T2" fmla="*/ 14 w 410"/>
              <a:gd name="T3" fmla="*/ 486 h 628"/>
              <a:gd name="T4" fmla="*/ 83 w 410"/>
              <a:gd name="T5" fmla="*/ 387 h 628"/>
              <a:gd name="T6" fmla="*/ 163 w 410"/>
              <a:gd name="T7" fmla="*/ 136 h 628"/>
              <a:gd name="T8" fmla="*/ 212 w 410"/>
              <a:gd name="T9" fmla="*/ 0 h 628"/>
              <a:gd name="T10" fmla="*/ 257 w 410"/>
              <a:gd name="T11" fmla="*/ 135 h 628"/>
              <a:gd name="T12" fmla="*/ 316 w 410"/>
              <a:gd name="T13" fmla="*/ 376 h 628"/>
              <a:gd name="T14" fmla="*/ 385 w 410"/>
              <a:gd name="T15" fmla="*/ 489 h 628"/>
              <a:gd name="T16" fmla="*/ 410 w 410"/>
              <a:gd name="T17" fmla="*/ 621 h 628"/>
              <a:gd name="T18" fmla="*/ 0 w 410"/>
              <a:gd name="T19" fmla="*/ 628 h 6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10" h="628">
                <a:moveTo>
                  <a:pt x="0" y="628"/>
                </a:moveTo>
                <a:lnTo>
                  <a:pt x="14" y="486"/>
                </a:lnTo>
                <a:lnTo>
                  <a:pt x="83" y="387"/>
                </a:lnTo>
                <a:lnTo>
                  <a:pt x="163" y="136"/>
                </a:lnTo>
                <a:lnTo>
                  <a:pt x="212" y="0"/>
                </a:lnTo>
                <a:lnTo>
                  <a:pt x="257" y="135"/>
                </a:lnTo>
                <a:lnTo>
                  <a:pt x="316" y="376"/>
                </a:lnTo>
                <a:lnTo>
                  <a:pt x="385" y="489"/>
                </a:lnTo>
                <a:lnTo>
                  <a:pt x="410" y="621"/>
                </a:lnTo>
                <a:lnTo>
                  <a:pt x="0" y="628"/>
                </a:lnTo>
                <a:close/>
              </a:path>
            </a:pathLst>
          </a:custGeom>
          <a:solidFill>
            <a:srgbClr val="FF99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4994" name="Line 34">
            <a:extLst>
              <a:ext uri="{FF2B5EF4-FFF2-40B4-BE49-F238E27FC236}">
                <a16:creationId xmlns:a16="http://schemas.microsoft.com/office/drawing/2014/main" id="{0D76BBCB-6FF4-48F6-A172-93F323566301}"/>
              </a:ext>
            </a:extLst>
          </p:cNvPr>
          <p:cNvSpPr>
            <a:spLocks noChangeShapeType="1"/>
          </p:cNvSpPr>
          <p:nvPr/>
        </p:nvSpPr>
        <p:spPr bwMode="auto">
          <a:xfrm flipV="1">
            <a:off x="3179763" y="5600700"/>
            <a:ext cx="0" cy="10668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424999" name="Group 39">
            <a:extLst>
              <a:ext uri="{FF2B5EF4-FFF2-40B4-BE49-F238E27FC236}">
                <a16:creationId xmlns:a16="http://schemas.microsoft.com/office/drawing/2014/main" id="{BF95AF28-9979-4BCC-A872-52F9E0E134DB}"/>
              </a:ext>
            </a:extLst>
          </p:cNvPr>
          <p:cNvGrpSpPr>
            <a:grpSpLocks/>
          </p:cNvGrpSpPr>
          <p:nvPr/>
        </p:nvGrpSpPr>
        <p:grpSpPr bwMode="auto">
          <a:xfrm>
            <a:off x="7599363" y="5600700"/>
            <a:ext cx="1054100" cy="1054100"/>
            <a:chOff x="3544" y="2544"/>
            <a:chExt cx="1440" cy="1440"/>
          </a:xfrm>
        </p:grpSpPr>
        <p:sp>
          <p:nvSpPr>
            <p:cNvPr id="424996" name="Line 36">
              <a:extLst>
                <a:ext uri="{FF2B5EF4-FFF2-40B4-BE49-F238E27FC236}">
                  <a16:creationId xmlns:a16="http://schemas.microsoft.com/office/drawing/2014/main" id="{36335644-1D82-4FB1-92C2-7521F334BB79}"/>
                </a:ext>
              </a:extLst>
            </p:cNvPr>
            <p:cNvSpPr>
              <a:spLocks noChangeShapeType="1"/>
            </p:cNvSpPr>
            <p:nvPr/>
          </p:nvSpPr>
          <p:spPr bwMode="auto">
            <a:xfrm>
              <a:off x="3544" y="3974"/>
              <a:ext cx="1440" cy="0"/>
            </a:xfrm>
            <a:prstGeom prst="line">
              <a:avLst/>
            </a:prstGeom>
            <a:noFill/>
            <a:ln w="127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4997" name="Freeform 37">
              <a:extLst>
                <a:ext uri="{FF2B5EF4-FFF2-40B4-BE49-F238E27FC236}">
                  <a16:creationId xmlns:a16="http://schemas.microsoft.com/office/drawing/2014/main" id="{29048A82-DE99-4217-94DD-FB33342509ED}"/>
                </a:ext>
              </a:extLst>
            </p:cNvPr>
            <p:cNvSpPr>
              <a:spLocks/>
            </p:cNvSpPr>
            <p:nvPr/>
          </p:nvSpPr>
          <p:spPr bwMode="auto">
            <a:xfrm>
              <a:off x="3887" y="2592"/>
              <a:ext cx="695" cy="1351"/>
            </a:xfrm>
            <a:custGeom>
              <a:avLst/>
              <a:gdLst>
                <a:gd name="T0" fmla="*/ 0 w 695"/>
                <a:gd name="T1" fmla="*/ 1351 h 1351"/>
                <a:gd name="T2" fmla="*/ 40 w 695"/>
                <a:gd name="T3" fmla="*/ 1032 h 1351"/>
                <a:gd name="T4" fmla="*/ 111 w 695"/>
                <a:gd name="T5" fmla="*/ 681 h 1351"/>
                <a:gd name="T6" fmla="*/ 251 w 695"/>
                <a:gd name="T7" fmla="*/ 214 h 1351"/>
                <a:gd name="T8" fmla="*/ 377 w 695"/>
                <a:gd name="T9" fmla="*/ 0 h 1351"/>
                <a:gd name="T10" fmla="*/ 516 w 695"/>
                <a:gd name="T11" fmla="*/ 221 h 1351"/>
                <a:gd name="T12" fmla="*/ 617 w 695"/>
                <a:gd name="T13" fmla="*/ 673 h 1351"/>
                <a:gd name="T14" fmla="*/ 664 w 695"/>
                <a:gd name="T15" fmla="*/ 1024 h 1351"/>
                <a:gd name="T16" fmla="*/ 695 w 695"/>
                <a:gd name="T17" fmla="*/ 1351 h 1351"/>
                <a:gd name="T18" fmla="*/ 0 w 695"/>
                <a:gd name="T19" fmla="*/ 1351 h 1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5" h="1351">
                  <a:moveTo>
                    <a:pt x="0" y="1351"/>
                  </a:moveTo>
                  <a:lnTo>
                    <a:pt x="40" y="1032"/>
                  </a:lnTo>
                  <a:lnTo>
                    <a:pt x="111" y="681"/>
                  </a:lnTo>
                  <a:lnTo>
                    <a:pt x="251" y="214"/>
                  </a:lnTo>
                  <a:lnTo>
                    <a:pt x="377" y="0"/>
                  </a:lnTo>
                  <a:lnTo>
                    <a:pt x="516" y="221"/>
                  </a:lnTo>
                  <a:lnTo>
                    <a:pt x="617" y="673"/>
                  </a:lnTo>
                  <a:lnTo>
                    <a:pt x="664" y="1024"/>
                  </a:lnTo>
                  <a:lnTo>
                    <a:pt x="695" y="1351"/>
                  </a:lnTo>
                  <a:lnTo>
                    <a:pt x="0" y="1351"/>
                  </a:lnTo>
                  <a:close/>
                </a:path>
              </a:pathLst>
            </a:custGeom>
            <a:solidFill>
              <a:srgbClr val="FF99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4998" name="Line 38">
              <a:extLst>
                <a:ext uri="{FF2B5EF4-FFF2-40B4-BE49-F238E27FC236}">
                  <a16:creationId xmlns:a16="http://schemas.microsoft.com/office/drawing/2014/main" id="{CE7B4CB3-C2B0-4526-A508-F699DA216ECC}"/>
                </a:ext>
              </a:extLst>
            </p:cNvPr>
            <p:cNvSpPr>
              <a:spLocks noChangeShapeType="1"/>
            </p:cNvSpPr>
            <p:nvPr/>
          </p:nvSpPr>
          <p:spPr bwMode="auto">
            <a:xfrm flipV="1">
              <a:off x="4264" y="2544"/>
              <a:ext cx="0" cy="144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25001" name="Line 41">
            <a:extLst>
              <a:ext uri="{FF2B5EF4-FFF2-40B4-BE49-F238E27FC236}">
                <a16:creationId xmlns:a16="http://schemas.microsoft.com/office/drawing/2014/main" id="{02B572A4-AFF4-4F7A-AF84-1DCEDBA135DA}"/>
              </a:ext>
            </a:extLst>
          </p:cNvPr>
          <p:cNvSpPr>
            <a:spLocks noChangeShapeType="1"/>
          </p:cNvSpPr>
          <p:nvPr/>
        </p:nvSpPr>
        <p:spPr bwMode="auto">
          <a:xfrm>
            <a:off x="4932363" y="6659563"/>
            <a:ext cx="1066800" cy="0"/>
          </a:xfrm>
          <a:prstGeom prst="line">
            <a:avLst/>
          </a:prstGeom>
          <a:noFill/>
          <a:ln w="127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5002" name="Freeform 42">
            <a:extLst>
              <a:ext uri="{FF2B5EF4-FFF2-40B4-BE49-F238E27FC236}">
                <a16:creationId xmlns:a16="http://schemas.microsoft.com/office/drawing/2014/main" id="{E74F4C36-C543-4B0C-B708-D97B7D83CB15}"/>
              </a:ext>
            </a:extLst>
          </p:cNvPr>
          <p:cNvSpPr>
            <a:spLocks/>
          </p:cNvSpPr>
          <p:nvPr/>
        </p:nvSpPr>
        <p:spPr bwMode="auto">
          <a:xfrm>
            <a:off x="5180013" y="5635625"/>
            <a:ext cx="538162" cy="1001713"/>
          </a:xfrm>
          <a:custGeom>
            <a:avLst/>
            <a:gdLst>
              <a:gd name="T0" fmla="*/ 4 w 339"/>
              <a:gd name="T1" fmla="*/ 631 h 631"/>
              <a:gd name="T2" fmla="*/ 0 w 339"/>
              <a:gd name="T3" fmla="*/ 429 h 631"/>
              <a:gd name="T4" fmla="*/ 77 w 339"/>
              <a:gd name="T5" fmla="*/ 288 h 631"/>
              <a:gd name="T6" fmla="*/ 131 w 339"/>
              <a:gd name="T7" fmla="*/ 136 h 631"/>
              <a:gd name="T8" fmla="*/ 180 w 339"/>
              <a:gd name="T9" fmla="*/ 0 h 631"/>
              <a:gd name="T10" fmla="*/ 225 w 339"/>
              <a:gd name="T11" fmla="*/ 135 h 631"/>
              <a:gd name="T12" fmla="*/ 256 w 339"/>
              <a:gd name="T13" fmla="*/ 276 h 631"/>
              <a:gd name="T14" fmla="*/ 339 w 339"/>
              <a:gd name="T15" fmla="*/ 436 h 631"/>
              <a:gd name="T16" fmla="*/ 327 w 339"/>
              <a:gd name="T17" fmla="*/ 628 h 631"/>
              <a:gd name="T18" fmla="*/ 4 w 339"/>
              <a:gd name="T19" fmla="*/ 631 h 6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9" h="631">
                <a:moveTo>
                  <a:pt x="4" y="631"/>
                </a:moveTo>
                <a:lnTo>
                  <a:pt x="0" y="429"/>
                </a:lnTo>
                <a:lnTo>
                  <a:pt x="77" y="288"/>
                </a:lnTo>
                <a:lnTo>
                  <a:pt x="131" y="136"/>
                </a:lnTo>
                <a:lnTo>
                  <a:pt x="180" y="0"/>
                </a:lnTo>
                <a:lnTo>
                  <a:pt x="225" y="135"/>
                </a:lnTo>
                <a:lnTo>
                  <a:pt x="256" y="276"/>
                </a:lnTo>
                <a:lnTo>
                  <a:pt x="339" y="436"/>
                </a:lnTo>
                <a:lnTo>
                  <a:pt x="327" y="628"/>
                </a:lnTo>
                <a:lnTo>
                  <a:pt x="4" y="631"/>
                </a:lnTo>
                <a:close/>
              </a:path>
            </a:pathLst>
          </a:custGeom>
          <a:solidFill>
            <a:srgbClr val="FF99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5003" name="Line 43">
            <a:extLst>
              <a:ext uri="{FF2B5EF4-FFF2-40B4-BE49-F238E27FC236}">
                <a16:creationId xmlns:a16="http://schemas.microsoft.com/office/drawing/2014/main" id="{238E1CAE-FE9B-4654-9608-64049FE34D71}"/>
              </a:ext>
            </a:extLst>
          </p:cNvPr>
          <p:cNvSpPr>
            <a:spLocks noChangeShapeType="1"/>
          </p:cNvSpPr>
          <p:nvPr/>
        </p:nvSpPr>
        <p:spPr bwMode="auto">
          <a:xfrm flipV="1">
            <a:off x="5465763" y="5600700"/>
            <a:ext cx="0" cy="10668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5005" name="Oval 45">
            <a:extLst>
              <a:ext uri="{FF2B5EF4-FFF2-40B4-BE49-F238E27FC236}">
                <a16:creationId xmlns:a16="http://schemas.microsoft.com/office/drawing/2014/main" id="{3793D55C-AE60-4186-AA46-D690FFE23D9A}"/>
              </a:ext>
            </a:extLst>
          </p:cNvPr>
          <p:cNvSpPr>
            <a:spLocks noChangeArrowheads="1"/>
          </p:cNvSpPr>
          <p:nvPr/>
        </p:nvSpPr>
        <p:spPr bwMode="auto">
          <a:xfrm>
            <a:off x="1162050" y="1714500"/>
            <a:ext cx="914400" cy="685800"/>
          </a:xfrm>
          <a:prstGeom prst="ellipse">
            <a:avLst/>
          </a:prstGeom>
          <a:noFill/>
          <a:ln w="19050">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5006" name="Oval 46">
            <a:extLst>
              <a:ext uri="{FF2B5EF4-FFF2-40B4-BE49-F238E27FC236}">
                <a16:creationId xmlns:a16="http://schemas.microsoft.com/office/drawing/2014/main" id="{1079B7AF-81D8-4E0D-9BB6-AE6C22AC33AA}"/>
              </a:ext>
            </a:extLst>
          </p:cNvPr>
          <p:cNvSpPr>
            <a:spLocks noChangeArrowheads="1"/>
          </p:cNvSpPr>
          <p:nvPr/>
        </p:nvSpPr>
        <p:spPr bwMode="auto">
          <a:xfrm>
            <a:off x="7029450" y="5219700"/>
            <a:ext cx="1752600" cy="609600"/>
          </a:xfrm>
          <a:prstGeom prst="ellipse">
            <a:avLst/>
          </a:prstGeom>
          <a:noFill/>
          <a:ln w="19050">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7285" name="Rectangle 53">
            <a:extLst>
              <a:ext uri="{FF2B5EF4-FFF2-40B4-BE49-F238E27FC236}">
                <a16:creationId xmlns:a16="http://schemas.microsoft.com/office/drawing/2014/main" id="{4E6BD9E7-52C4-4925-8E25-11FCC3293C13}"/>
              </a:ext>
            </a:extLst>
          </p:cNvPr>
          <p:cNvSpPr>
            <a:spLocks noGrp="1" noChangeArrowheads="1"/>
          </p:cNvSpPr>
          <p:nvPr>
            <p:ph type="title"/>
          </p:nvPr>
        </p:nvSpPr>
        <p:spPr/>
        <p:txBody>
          <a:bodyPr/>
          <a:lstStyle/>
          <a:p>
            <a:r>
              <a:rPr lang="en-US" altLang="en-US"/>
              <a:t>Stages in Demographic Transition</a:t>
            </a:r>
          </a:p>
        </p:txBody>
      </p:sp>
      <p:graphicFrame>
        <p:nvGraphicFramePr>
          <p:cNvPr id="607347" name="Group 115">
            <a:extLst>
              <a:ext uri="{FF2B5EF4-FFF2-40B4-BE49-F238E27FC236}">
                <a16:creationId xmlns:a16="http://schemas.microsoft.com/office/drawing/2014/main" id="{A2F604CA-5846-4B81-A717-0C1BCBA8A958}"/>
              </a:ext>
            </a:extLst>
          </p:cNvPr>
          <p:cNvGraphicFramePr>
            <a:graphicFrameLocks noGrp="1"/>
          </p:cNvGraphicFramePr>
          <p:nvPr>
            <p:ph idx="1"/>
          </p:nvPr>
        </p:nvGraphicFramePr>
        <p:xfrm>
          <a:off x="838200" y="1447800"/>
          <a:ext cx="8153400" cy="5328605"/>
        </p:xfrm>
        <a:graphic>
          <a:graphicData uri="http://schemas.openxmlformats.org/drawingml/2006/table">
            <a:tbl>
              <a:tblPr/>
              <a:tblGrid>
                <a:gridCol w="2038350">
                  <a:extLst>
                    <a:ext uri="{9D8B030D-6E8A-4147-A177-3AD203B41FA5}">
                      <a16:colId xmlns:a16="http://schemas.microsoft.com/office/drawing/2014/main" val="277851712"/>
                    </a:ext>
                  </a:extLst>
                </a:gridCol>
                <a:gridCol w="2038350">
                  <a:extLst>
                    <a:ext uri="{9D8B030D-6E8A-4147-A177-3AD203B41FA5}">
                      <a16:colId xmlns:a16="http://schemas.microsoft.com/office/drawing/2014/main" val="2264550220"/>
                    </a:ext>
                  </a:extLst>
                </a:gridCol>
                <a:gridCol w="2038350">
                  <a:extLst>
                    <a:ext uri="{9D8B030D-6E8A-4147-A177-3AD203B41FA5}">
                      <a16:colId xmlns:a16="http://schemas.microsoft.com/office/drawing/2014/main" val="3455876319"/>
                    </a:ext>
                  </a:extLst>
                </a:gridCol>
                <a:gridCol w="2038350">
                  <a:extLst>
                    <a:ext uri="{9D8B030D-6E8A-4147-A177-3AD203B41FA5}">
                      <a16:colId xmlns:a16="http://schemas.microsoft.com/office/drawing/2014/main" val="4233193318"/>
                    </a:ext>
                  </a:extLst>
                </a:gridCol>
              </a:tblGrid>
              <a:tr h="436563">
                <a:tc>
                  <a:txBody>
                    <a:bodyPr/>
                    <a:lstStyle>
                      <a:lvl1pPr>
                        <a:buFont typeface="Arial Narrow" panose="020B0606020202030204" pitchFamily="34" charset="0"/>
                        <a:buChar char="■"/>
                        <a:defRPr sz="2400">
                          <a:solidFill>
                            <a:srgbClr val="4D4D4D"/>
                          </a:solidFill>
                          <a:latin typeface="Arial Narrow" panose="020B0606020202030204" pitchFamily="34" charset="0"/>
                        </a:defRPr>
                      </a:lvl1pPr>
                      <a:lvl2pPr>
                        <a:buFont typeface="Arial" panose="020B0604020202020204" pitchFamily="34" charset="0"/>
                        <a:buChar char="•"/>
                        <a:defRPr sz="2000">
                          <a:solidFill>
                            <a:srgbClr val="5F5F5F"/>
                          </a:solidFill>
                          <a:latin typeface="Arial Narrow" panose="020B0606020202030204" pitchFamily="34" charset="0"/>
                        </a:defRPr>
                      </a:lvl2pPr>
                      <a:lvl3pPr>
                        <a:buChar char="•"/>
                        <a:defRPr>
                          <a:solidFill>
                            <a:srgbClr val="4D4D4D"/>
                          </a:solidFill>
                          <a:latin typeface="Arial Narrow" panose="020B0606020202030204" pitchFamily="34" charset="0"/>
                        </a:defRPr>
                      </a:lvl3pPr>
                      <a:lvl4pPr>
                        <a:buChar char="–"/>
                        <a:defRPr sz="1400">
                          <a:solidFill>
                            <a:srgbClr val="4D4D4D"/>
                          </a:solidFill>
                          <a:latin typeface="Arial Narrow" panose="020B0606020202030204" pitchFamily="34" charset="0"/>
                        </a:defRPr>
                      </a:lvl4pPr>
                      <a:lvl5pPr>
                        <a:buChar char="»"/>
                        <a:defRPr sz="1400">
                          <a:solidFill>
                            <a:srgbClr val="4D4D4D"/>
                          </a:solidFill>
                          <a:latin typeface="Arial Narrow" panose="020B0606020202030204" pitchFamily="34" charset="0"/>
                        </a:defRPr>
                      </a:lvl5pPr>
                      <a:lvl6pPr fontAlgn="base">
                        <a:spcBef>
                          <a:spcPct val="0"/>
                        </a:spcBef>
                        <a:spcAft>
                          <a:spcPct val="0"/>
                        </a:spcAft>
                        <a:buChar char="»"/>
                        <a:defRPr sz="1400">
                          <a:solidFill>
                            <a:srgbClr val="4D4D4D"/>
                          </a:solidFill>
                          <a:latin typeface="Arial Narrow" panose="020B0606020202030204" pitchFamily="34" charset="0"/>
                        </a:defRPr>
                      </a:lvl6pPr>
                      <a:lvl7pPr fontAlgn="base">
                        <a:spcBef>
                          <a:spcPct val="0"/>
                        </a:spcBef>
                        <a:spcAft>
                          <a:spcPct val="0"/>
                        </a:spcAft>
                        <a:buChar char="»"/>
                        <a:defRPr sz="1400">
                          <a:solidFill>
                            <a:srgbClr val="4D4D4D"/>
                          </a:solidFill>
                          <a:latin typeface="Arial Narrow" panose="020B0606020202030204" pitchFamily="34" charset="0"/>
                        </a:defRPr>
                      </a:lvl7pPr>
                      <a:lvl8pPr fontAlgn="base">
                        <a:spcBef>
                          <a:spcPct val="0"/>
                        </a:spcBef>
                        <a:spcAft>
                          <a:spcPct val="0"/>
                        </a:spcAft>
                        <a:buChar char="»"/>
                        <a:defRPr sz="1400">
                          <a:solidFill>
                            <a:srgbClr val="4D4D4D"/>
                          </a:solidFill>
                          <a:latin typeface="Arial Narrow" panose="020B0606020202030204" pitchFamily="34" charset="0"/>
                        </a:defRPr>
                      </a:lvl8pPr>
                      <a:lvl9pPr fontAlgn="base">
                        <a:spcBef>
                          <a:spcPct val="0"/>
                        </a:spcBef>
                        <a:spcAft>
                          <a:spcPct val="0"/>
                        </a:spcAft>
                        <a:buChar char="»"/>
                        <a:defRPr sz="1400">
                          <a:solidFill>
                            <a:srgbClr val="4D4D4D"/>
                          </a:solidFill>
                          <a:latin typeface="Arial Narrow" panose="020B0606020202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Narrow" panose="020B0606020202030204" pitchFamily="34" charset="0"/>
                        <a:buNone/>
                        <a:tabLst/>
                      </a:pPr>
                      <a:r>
                        <a:rPr kumimoji="0" lang="en-US" altLang="en-US" sz="1600" b="1" i="0" u="none" strike="noStrike" cap="none" normalizeH="0" baseline="0">
                          <a:ln>
                            <a:noFill/>
                          </a:ln>
                          <a:solidFill>
                            <a:srgbClr val="4D4D4D"/>
                          </a:solidFill>
                          <a:effectLst/>
                          <a:latin typeface="Arial Narrow" panose="020B0606020202030204" pitchFamily="34" charset="0"/>
                        </a:rPr>
                        <a:t>Stage I</a:t>
                      </a:r>
                    </a:p>
                  </a:txBody>
                  <a:tcPr marL="92075" marR="92075" marT="46038" marB="4603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lvl1pPr>
                        <a:buFont typeface="Arial Narrow" panose="020B0606020202030204" pitchFamily="34" charset="0"/>
                        <a:buChar char="■"/>
                        <a:defRPr sz="2400">
                          <a:solidFill>
                            <a:srgbClr val="4D4D4D"/>
                          </a:solidFill>
                          <a:latin typeface="Arial Narrow" panose="020B0606020202030204" pitchFamily="34" charset="0"/>
                        </a:defRPr>
                      </a:lvl1pPr>
                      <a:lvl2pPr>
                        <a:buFont typeface="Arial" panose="020B0604020202020204" pitchFamily="34" charset="0"/>
                        <a:buChar char="•"/>
                        <a:defRPr sz="2000">
                          <a:solidFill>
                            <a:srgbClr val="5F5F5F"/>
                          </a:solidFill>
                          <a:latin typeface="Arial Narrow" panose="020B0606020202030204" pitchFamily="34" charset="0"/>
                        </a:defRPr>
                      </a:lvl2pPr>
                      <a:lvl3pPr>
                        <a:buChar char="•"/>
                        <a:defRPr>
                          <a:solidFill>
                            <a:srgbClr val="4D4D4D"/>
                          </a:solidFill>
                          <a:latin typeface="Arial Narrow" panose="020B0606020202030204" pitchFamily="34" charset="0"/>
                        </a:defRPr>
                      </a:lvl3pPr>
                      <a:lvl4pPr>
                        <a:buChar char="–"/>
                        <a:defRPr sz="1400">
                          <a:solidFill>
                            <a:srgbClr val="4D4D4D"/>
                          </a:solidFill>
                          <a:latin typeface="Arial Narrow" panose="020B0606020202030204" pitchFamily="34" charset="0"/>
                        </a:defRPr>
                      </a:lvl4pPr>
                      <a:lvl5pPr>
                        <a:buChar char="»"/>
                        <a:defRPr sz="1400">
                          <a:solidFill>
                            <a:srgbClr val="4D4D4D"/>
                          </a:solidFill>
                          <a:latin typeface="Arial Narrow" panose="020B0606020202030204" pitchFamily="34" charset="0"/>
                        </a:defRPr>
                      </a:lvl5pPr>
                      <a:lvl6pPr fontAlgn="base">
                        <a:spcBef>
                          <a:spcPct val="0"/>
                        </a:spcBef>
                        <a:spcAft>
                          <a:spcPct val="0"/>
                        </a:spcAft>
                        <a:buChar char="»"/>
                        <a:defRPr sz="1400">
                          <a:solidFill>
                            <a:srgbClr val="4D4D4D"/>
                          </a:solidFill>
                          <a:latin typeface="Arial Narrow" panose="020B0606020202030204" pitchFamily="34" charset="0"/>
                        </a:defRPr>
                      </a:lvl6pPr>
                      <a:lvl7pPr fontAlgn="base">
                        <a:spcBef>
                          <a:spcPct val="0"/>
                        </a:spcBef>
                        <a:spcAft>
                          <a:spcPct val="0"/>
                        </a:spcAft>
                        <a:buChar char="»"/>
                        <a:defRPr sz="1400">
                          <a:solidFill>
                            <a:srgbClr val="4D4D4D"/>
                          </a:solidFill>
                          <a:latin typeface="Arial Narrow" panose="020B0606020202030204" pitchFamily="34" charset="0"/>
                        </a:defRPr>
                      </a:lvl7pPr>
                      <a:lvl8pPr fontAlgn="base">
                        <a:spcBef>
                          <a:spcPct val="0"/>
                        </a:spcBef>
                        <a:spcAft>
                          <a:spcPct val="0"/>
                        </a:spcAft>
                        <a:buChar char="»"/>
                        <a:defRPr sz="1400">
                          <a:solidFill>
                            <a:srgbClr val="4D4D4D"/>
                          </a:solidFill>
                          <a:latin typeface="Arial Narrow" panose="020B0606020202030204" pitchFamily="34" charset="0"/>
                        </a:defRPr>
                      </a:lvl8pPr>
                      <a:lvl9pPr fontAlgn="base">
                        <a:spcBef>
                          <a:spcPct val="0"/>
                        </a:spcBef>
                        <a:spcAft>
                          <a:spcPct val="0"/>
                        </a:spcAft>
                        <a:buChar char="»"/>
                        <a:defRPr sz="1400">
                          <a:solidFill>
                            <a:srgbClr val="4D4D4D"/>
                          </a:solidFill>
                          <a:latin typeface="Arial Narrow" panose="020B0606020202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Narrow" panose="020B0606020202030204" pitchFamily="34" charset="0"/>
                        <a:buNone/>
                        <a:tabLst/>
                      </a:pPr>
                      <a:r>
                        <a:rPr kumimoji="0" lang="en-US" altLang="en-US" sz="1600" b="1" i="0" u="none" strike="noStrike" cap="none" normalizeH="0" baseline="0">
                          <a:ln>
                            <a:noFill/>
                          </a:ln>
                          <a:solidFill>
                            <a:srgbClr val="4D4D4D"/>
                          </a:solidFill>
                          <a:effectLst/>
                          <a:latin typeface="Arial Narrow" panose="020B0606020202030204" pitchFamily="34" charset="0"/>
                        </a:rPr>
                        <a:t>Stage II</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lvl1pPr>
                        <a:buFont typeface="Arial Narrow" panose="020B0606020202030204" pitchFamily="34" charset="0"/>
                        <a:buChar char="■"/>
                        <a:defRPr sz="2400">
                          <a:solidFill>
                            <a:srgbClr val="4D4D4D"/>
                          </a:solidFill>
                          <a:latin typeface="Arial Narrow" panose="020B0606020202030204" pitchFamily="34" charset="0"/>
                        </a:defRPr>
                      </a:lvl1pPr>
                      <a:lvl2pPr>
                        <a:buFont typeface="Arial" panose="020B0604020202020204" pitchFamily="34" charset="0"/>
                        <a:buChar char="•"/>
                        <a:defRPr sz="2000">
                          <a:solidFill>
                            <a:srgbClr val="5F5F5F"/>
                          </a:solidFill>
                          <a:latin typeface="Arial Narrow" panose="020B0606020202030204" pitchFamily="34" charset="0"/>
                        </a:defRPr>
                      </a:lvl2pPr>
                      <a:lvl3pPr>
                        <a:buChar char="•"/>
                        <a:defRPr>
                          <a:solidFill>
                            <a:srgbClr val="4D4D4D"/>
                          </a:solidFill>
                          <a:latin typeface="Arial Narrow" panose="020B0606020202030204" pitchFamily="34" charset="0"/>
                        </a:defRPr>
                      </a:lvl3pPr>
                      <a:lvl4pPr>
                        <a:buChar char="–"/>
                        <a:defRPr sz="1400">
                          <a:solidFill>
                            <a:srgbClr val="4D4D4D"/>
                          </a:solidFill>
                          <a:latin typeface="Arial Narrow" panose="020B0606020202030204" pitchFamily="34" charset="0"/>
                        </a:defRPr>
                      </a:lvl4pPr>
                      <a:lvl5pPr>
                        <a:buChar char="»"/>
                        <a:defRPr sz="1400">
                          <a:solidFill>
                            <a:srgbClr val="4D4D4D"/>
                          </a:solidFill>
                          <a:latin typeface="Arial Narrow" panose="020B0606020202030204" pitchFamily="34" charset="0"/>
                        </a:defRPr>
                      </a:lvl5pPr>
                      <a:lvl6pPr fontAlgn="base">
                        <a:spcBef>
                          <a:spcPct val="0"/>
                        </a:spcBef>
                        <a:spcAft>
                          <a:spcPct val="0"/>
                        </a:spcAft>
                        <a:buChar char="»"/>
                        <a:defRPr sz="1400">
                          <a:solidFill>
                            <a:srgbClr val="4D4D4D"/>
                          </a:solidFill>
                          <a:latin typeface="Arial Narrow" panose="020B0606020202030204" pitchFamily="34" charset="0"/>
                        </a:defRPr>
                      </a:lvl6pPr>
                      <a:lvl7pPr fontAlgn="base">
                        <a:spcBef>
                          <a:spcPct val="0"/>
                        </a:spcBef>
                        <a:spcAft>
                          <a:spcPct val="0"/>
                        </a:spcAft>
                        <a:buChar char="»"/>
                        <a:defRPr sz="1400">
                          <a:solidFill>
                            <a:srgbClr val="4D4D4D"/>
                          </a:solidFill>
                          <a:latin typeface="Arial Narrow" panose="020B0606020202030204" pitchFamily="34" charset="0"/>
                        </a:defRPr>
                      </a:lvl7pPr>
                      <a:lvl8pPr fontAlgn="base">
                        <a:spcBef>
                          <a:spcPct val="0"/>
                        </a:spcBef>
                        <a:spcAft>
                          <a:spcPct val="0"/>
                        </a:spcAft>
                        <a:buChar char="»"/>
                        <a:defRPr sz="1400">
                          <a:solidFill>
                            <a:srgbClr val="4D4D4D"/>
                          </a:solidFill>
                          <a:latin typeface="Arial Narrow" panose="020B0606020202030204" pitchFamily="34" charset="0"/>
                        </a:defRPr>
                      </a:lvl8pPr>
                      <a:lvl9pPr fontAlgn="base">
                        <a:spcBef>
                          <a:spcPct val="0"/>
                        </a:spcBef>
                        <a:spcAft>
                          <a:spcPct val="0"/>
                        </a:spcAft>
                        <a:buChar char="»"/>
                        <a:defRPr sz="1400">
                          <a:solidFill>
                            <a:srgbClr val="4D4D4D"/>
                          </a:solidFill>
                          <a:latin typeface="Arial Narrow" panose="020B0606020202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Narrow" panose="020B0606020202030204" pitchFamily="34" charset="0"/>
                        <a:buNone/>
                        <a:tabLst/>
                      </a:pPr>
                      <a:r>
                        <a:rPr kumimoji="0" lang="en-US" altLang="en-US" sz="1600" b="1" i="0" u="none" strike="noStrike" cap="none" normalizeH="0" baseline="0">
                          <a:ln>
                            <a:noFill/>
                          </a:ln>
                          <a:solidFill>
                            <a:srgbClr val="4D4D4D"/>
                          </a:solidFill>
                          <a:effectLst/>
                          <a:latin typeface="Arial Narrow" panose="020B0606020202030204" pitchFamily="34" charset="0"/>
                        </a:rPr>
                        <a:t>Stage III</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lvl1pPr>
                        <a:buFont typeface="Arial Narrow" panose="020B0606020202030204" pitchFamily="34" charset="0"/>
                        <a:buChar char="■"/>
                        <a:defRPr sz="2400">
                          <a:solidFill>
                            <a:srgbClr val="4D4D4D"/>
                          </a:solidFill>
                          <a:latin typeface="Arial Narrow" panose="020B0606020202030204" pitchFamily="34" charset="0"/>
                        </a:defRPr>
                      </a:lvl1pPr>
                      <a:lvl2pPr>
                        <a:buFont typeface="Arial" panose="020B0604020202020204" pitchFamily="34" charset="0"/>
                        <a:buChar char="•"/>
                        <a:defRPr sz="2000">
                          <a:solidFill>
                            <a:srgbClr val="5F5F5F"/>
                          </a:solidFill>
                          <a:latin typeface="Arial Narrow" panose="020B0606020202030204" pitchFamily="34" charset="0"/>
                        </a:defRPr>
                      </a:lvl2pPr>
                      <a:lvl3pPr>
                        <a:buChar char="•"/>
                        <a:defRPr>
                          <a:solidFill>
                            <a:srgbClr val="4D4D4D"/>
                          </a:solidFill>
                          <a:latin typeface="Arial Narrow" panose="020B0606020202030204" pitchFamily="34" charset="0"/>
                        </a:defRPr>
                      </a:lvl3pPr>
                      <a:lvl4pPr>
                        <a:buChar char="–"/>
                        <a:defRPr sz="1400">
                          <a:solidFill>
                            <a:srgbClr val="4D4D4D"/>
                          </a:solidFill>
                          <a:latin typeface="Arial Narrow" panose="020B0606020202030204" pitchFamily="34" charset="0"/>
                        </a:defRPr>
                      </a:lvl4pPr>
                      <a:lvl5pPr>
                        <a:buChar char="»"/>
                        <a:defRPr sz="1400">
                          <a:solidFill>
                            <a:srgbClr val="4D4D4D"/>
                          </a:solidFill>
                          <a:latin typeface="Arial Narrow" panose="020B0606020202030204" pitchFamily="34" charset="0"/>
                        </a:defRPr>
                      </a:lvl5pPr>
                      <a:lvl6pPr fontAlgn="base">
                        <a:spcBef>
                          <a:spcPct val="0"/>
                        </a:spcBef>
                        <a:spcAft>
                          <a:spcPct val="0"/>
                        </a:spcAft>
                        <a:buChar char="»"/>
                        <a:defRPr sz="1400">
                          <a:solidFill>
                            <a:srgbClr val="4D4D4D"/>
                          </a:solidFill>
                          <a:latin typeface="Arial Narrow" panose="020B0606020202030204" pitchFamily="34" charset="0"/>
                        </a:defRPr>
                      </a:lvl6pPr>
                      <a:lvl7pPr fontAlgn="base">
                        <a:spcBef>
                          <a:spcPct val="0"/>
                        </a:spcBef>
                        <a:spcAft>
                          <a:spcPct val="0"/>
                        </a:spcAft>
                        <a:buChar char="»"/>
                        <a:defRPr sz="1400">
                          <a:solidFill>
                            <a:srgbClr val="4D4D4D"/>
                          </a:solidFill>
                          <a:latin typeface="Arial Narrow" panose="020B0606020202030204" pitchFamily="34" charset="0"/>
                        </a:defRPr>
                      </a:lvl7pPr>
                      <a:lvl8pPr fontAlgn="base">
                        <a:spcBef>
                          <a:spcPct val="0"/>
                        </a:spcBef>
                        <a:spcAft>
                          <a:spcPct val="0"/>
                        </a:spcAft>
                        <a:buChar char="»"/>
                        <a:defRPr sz="1400">
                          <a:solidFill>
                            <a:srgbClr val="4D4D4D"/>
                          </a:solidFill>
                          <a:latin typeface="Arial Narrow" panose="020B0606020202030204" pitchFamily="34" charset="0"/>
                        </a:defRPr>
                      </a:lvl8pPr>
                      <a:lvl9pPr fontAlgn="base">
                        <a:spcBef>
                          <a:spcPct val="0"/>
                        </a:spcBef>
                        <a:spcAft>
                          <a:spcPct val="0"/>
                        </a:spcAft>
                        <a:buChar char="»"/>
                        <a:defRPr sz="1400">
                          <a:solidFill>
                            <a:srgbClr val="4D4D4D"/>
                          </a:solidFill>
                          <a:latin typeface="Arial Narrow" panose="020B0606020202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Narrow" panose="020B0606020202030204" pitchFamily="34" charset="0"/>
                        <a:buNone/>
                        <a:tabLst/>
                      </a:pPr>
                      <a:r>
                        <a:rPr kumimoji="0" lang="en-US" altLang="en-US" sz="1600" b="1" i="0" u="none" strike="noStrike" cap="none" normalizeH="0" baseline="0">
                          <a:ln>
                            <a:noFill/>
                          </a:ln>
                          <a:solidFill>
                            <a:srgbClr val="4D4D4D"/>
                          </a:solidFill>
                          <a:effectLst/>
                          <a:latin typeface="Arial Narrow" panose="020B0606020202030204" pitchFamily="34" charset="0"/>
                        </a:rPr>
                        <a:t>Stage IV</a:t>
                      </a:r>
                    </a:p>
                  </a:txBody>
                  <a:tcPr marL="92075" marR="92075" marT="46038" marB="460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extLst>
                  <a:ext uri="{0D108BD9-81ED-4DB2-BD59-A6C34878D82A}">
                    <a16:rowId xmlns:a16="http://schemas.microsoft.com/office/drawing/2014/main" val="2221690763"/>
                  </a:ext>
                </a:extLst>
              </a:tr>
              <a:tr h="398463">
                <a:tc>
                  <a:txBody>
                    <a:bodyPr/>
                    <a:lstStyle>
                      <a:lvl1pPr>
                        <a:buFont typeface="Arial Narrow" panose="020B0606020202030204" pitchFamily="34" charset="0"/>
                        <a:buChar char="■"/>
                        <a:defRPr sz="2400">
                          <a:solidFill>
                            <a:srgbClr val="4D4D4D"/>
                          </a:solidFill>
                          <a:latin typeface="Arial Narrow" panose="020B0606020202030204" pitchFamily="34" charset="0"/>
                        </a:defRPr>
                      </a:lvl1pPr>
                      <a:lvl2pPr>
                        <a:buFont typeface="Arial" panose="020B0604020202020204" pitchFamily="34" charset="0"/>
                        <a:buChar char="•"/>
                        <a:defRPr sz="2000">
                          <a:solidFill>
                            <a:srgbClr val="5F5F5F"/>
                          </a:solidFill>
                          <a:latin typeface="Arial Narrow" panose="020B0606020202030204" pitchFamily="34" charset="0"/>
                        </a:defRPr>
                      </a:lvl2pPr>
                      <a:lvl3pPr>
                        <a:buChar char="•"/>
                        <a:defRPr>
                          <a:solidFill>
                            <a:srgbClr val="4D4D4D"/>
                          </a:solidFill>
                          <a:latin typeface="Arial Narrow" panose="020B0606020202030204" pitchFamily="34" charset="0"/>
                        </a:defRPr>
                      </a:lvl3pPr>
                      <a:lvl4pPr>
                        <a:buChar char="–"/>
                        <a:defRPr sz="1400">
                          <a:solidFill>
                            <a:srgbClr val="4D4D4D"/>
                          </a:solidFill>
                          <a:latin typeface="Arial Narrow" panose="020B0606020202030204" pitchFamily="34" charset="0"/>
                        </a:defRPr>
                      </a:lvl4pPr>
                      <a:lvl5pPr>
                        <a:buChar char="»"/>
                        <a:defRPr sz="1400">
                          <a:solidFill>
                            <a:srgbClr val="4D4D4D"/>
                          </a:solidFill>
                          <a:latin typeface="Arial Narrow" panose="020B0606020202030204" pitchFamily="34" charset="0"/>
                        </a:defRPr>
                      </a:lvl5pPr>
                      <a:lvl6pPr fontAlgn="base">
                        <a:spcBef>
                          <a:spcPct val="0"/>
                        </a:spcBef>
                        <a:spcAft>
                          <a:spcPct val="0"/>
                        </a:spcAft>
                        <a:buChar char="»"/>
                        <a:defRPr sz="1400">
                          <a:solidFill>
                            <a:srgbClr val="4D4D4D"/>
                          </a:solidFill>
                          <a:latin typeface="Arial Narrow" panose="020B0606020202030204" pitchFamily="34" charset="0"/>
                        </a:defRPr>
                      </a:lvl6pPr>
                      <a:lvl7pPr fontAlgn="base">
                        <a:spcBef>
                          <a:spcPct val="0"/>
                        </a:spcBef>
                        <a:spcAft>
                          <a:spcPct val="0"/>
                        </a:spcAft>
                        <a:buChar char="»"/>
                        <a:defRPr sz="1400">
                          <a:solidFill>
                            <a:srgbClr val="4D4D4D"/>
                          </a:solidFill>
                          <a:latin typeface="Arial Narrow" panose="020B0606020202030204" pitchFamily="34" charset="0"/>
                        </a:defRPr>
                      </a:lvl7pPr>
                      <a:lvl8pPr fontAlgn="base">
                        <a:spcBef>
                          <a:spcPct val="0"/>
                        </a:spcBef>
                        <a:spcAft>
                          <a:spcPct val="0"/>
                        </a:spcAft>
                        <a:buChar char="»"/>
                        <a:defRPr sz="1400">
                          <a:solidFill>
                            <a:srgbClr val="4D4D4D"/>
                          </a:solidFill>
                          <a:latin typeface="Arial Narrow" panose="020B0606020202030204" pitchFamily="34" charset="0"/>
                        </a:defRPr>
                      </a:lvl8pPr>
                      <a:lvl9pPr fontAlgn="base">
                        <a:spcBef>
                          <a:spcPct val="0"/>
                        </a:spcBef>
                        <a:spcAft>
                          <a:spcPct val="0"/>
                        </a:spcAft>
                        <a:buChar char="»"/>
                        <a:defRPr sz="1400">
                          <a:solidFill>
                            <a:srgbClr val="4D4D4D"/>
                          </a:solidFill>
                          <a:latin typeface="Arial Narrow" panose="020B0606020202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Narrow" panose="020B0606020202030204" pitchFamily="34" charset="0"/>
                        <a:buNone/>
                        <a:tabLst/>
                      </a:pPr>
                      <a:r>
                        <a:rPr kumimoji="0" lang="en-US" altLang="en-US" sz="1600" b="0" i="0" u="none" strike="noStrike" cap="none" normalizeH="0" baseline="0">
                          <a:ln>
                            <a:noFill/>
                          </a:ln>
                          <a:solidFill>
                            <a:srgbClr val="4D4D4D"/>
                          </a:solidFill>
                          <a:effectLst/>
                          <a:latin typeface="Arial Narrow" panose="020B0606020202030204" pitchFamily="34" charset="0"/>
                        </a:rPr>
                        <a:t>High birth rates</a:t>
                      </a:r>
                    </a:p>
                  </a:txBody>
                  <a:tcPr marL="92075" marR="92075" marT="46038" marB="4603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buFont typeface="Arial Narrow" panose="020B0606020202030204" pitchFamily="34" charset="0"/>
                        <a:buChar char="■"/>
                        <a:defRPr sz="2400">
                          <a:solidFill>
                            <a:srgbClr val="4D4D4D"/>
                          </a:solidFill>
                          <a:latin typeface="Arial Narrow" panose="020B0606020202030204" pitchFamily="34" charset="0"/>
                        </a:defRPr>
                      </a:lvl1pPr>
                      <a:lvl2pPr>
                        <a:buFont typeface="Arial" panose="020B0604020202020204" pitchFamily="34" charset="0"/>
                        <a:buChar char="•"/>
                        <a:defRPr sz="2000">
                          <a:solidFill>
                            <a:srgbClr val="5F5F5F"/>
                          </a:solidFill>
                          <a:latin typeface="Arial Narrow" panose="020B0606020202030204" pitchFamily="34" charset="0"/>
                        </a:defRPr>
                      </a:lvl2pPr>
                      <a:lvl3pPr>
                        <a:buChar char="•"/>
                        <a:defRPr>
                          <a:solidFill>
                            <a:srgbClr val="4D4D4D"/>
                          </a:solidFill>
                          <a:latin typeface="Arial Narrow" panose="020B0606020202030204" pitchFamily="34" charset="0"/>
                        </a:defRPr>
                      </a:lvl3pPr>
                      <a:lvl4pPr>
                        <a:buChar char="–"/>
                        <a:defRPr sz="1400">
                          <a:solidFill>
                            <a:srgbClr val="4D4D4D"/>
                          </a:solidFill>
                          <a:latin typeface="Arial Narrow" panose="020B0606020202030204" pitchFamily="34" charset="0"/>
                        </a:defRPr>
                      </a:lvl4pPr>
                      <a:lvl5pPr>
                        <a:buChar char="»"/>
                        <a:defRPr sz="1400">
                          <a:solidFill>
                            <a:srgbClr val="4D4D4D"/>
                          </a:solidFill>
                          <a:latin typeface="Arial Narrow" panose="020B0606020202030204" pitchFamily="34" charset="0"/>
                        </a:defRPr>
                      </a:lvl5pPr>
                      <a:lvl6pPr fontAlgn="base">
                        <a:spcBef>
                          <a:spcPct val="0"/>
                        </a:spcBef>
                        <a:spcAft>
                          <a:spcPct val="0"/>
                        </a:spcAft>
                        <a:buChar char="»"/>
                        <a:defRPr sz="1400">
                          <a:solidFill>
                            <a:srgbClr val="4D4D4D"/>
                          </a:solidFill>
                          <a:latin typeface="Arial Narrow" panose="020B0606020202030204" pitchFamily="34" charset="0"/>
                        </a:defRPr>
                      </a:lvl6pPr>
                      <a:lvl7pPr fontAlgn="base">
                        <a:spcBef>
                          <a:spcPct val="0"/>
                        </a:spcBef>
                        <a:spcAft>
                          <a:spcPct val="0"/>
                        </a:spcAft>
                        <a:buChar char="»"/>
                        <a:defRPr sz="1400">
                          <a:solidFill>
                            <a:srgbClr val="4D4D4D"/>
                          </a:solidFill>
                          <a:latin typeface="Arial Narrow" panose="020B0606020202030204" pitchFamily="34" charset="0"/>
                        </a:defRPr>
                      </a:lvl7pPr>
                      <a:lvl8pPr fontAlgn="base">
                        <a:spcBef>
                          <a:spcPct val="0"/>
                        </a:spcBef>
                        <a:spcAft>
                          <a:spcPct val="0"/>
                        </a:spcAft>
                        <a:buChar char="»"/>
                        <a:defRPr sz="1400">
                          <a:solidFill>
                            <a:srgbClr val="4D4D4D"/>
                          </a:solidFill>
                          <a:latin typeface="Arial Narrow" panose="020B0606020202030204" pitchFamily="34" charset="0"/>
                        </a:defRPr>
                      </a:lvl8pPr>
                      <a:lvl9pPr fontAlgn="base">
                        <a:spcBef>
                          <a:spcPct val="0"/>
                        </a:spcBef>
                        <a:spcAft>
                          <a:spcPct val="0"/>
                        </a:spcAft>
                        <a:buChar char="»"/>
                        <a:defRPr sz="1400">
                          <a:solidFill>
                            <a:srgbClr val="4D4D4D"/>
                          </a:solidFill>
                          <a:latin typeface="Arial Narrow" panose="020B0606020202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Narrow" panose="020B0606020202030204" pitchFamily="34" charset="0"/>
                        <a:buNone/>
                        <a:tabLst/>
                      </a:pPr>
                      <a:r>
                        <a:rPr kumimoji="0" lang="en-US" altLang="en-US" sz="1600" b="0" i="0" u="none" strike="noStrike" cap="none" normalizeH="0" baseline="0">
                          <a:ln>
                            <a:noFill/>
                          </a:ln>
                          <a:solidFill>
                            <a:srgbClr val="4D4D4D"/>
                          </a:solidFill>
                          <a:effectLst/>
                          <a:latin typeface="Arial Narrow" panose="020B0606020202030204" pitchFamily="34" charset="0"/>
                        </a:rPr>
                        <a:t>High birth rates</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buFont typeface="Arial Narrow" panose="020B0606020202030204" pitchFamily="34" charset="0"/>
                        <a:buChar char="■"/>
                        <a:defRPr sz="2400">
                          <a:solidFill>
                            <a:srgbClr val="4D4D4D"/>
                          </a:solidFill>
                          <a:latin typeface="Arial Narrow" panose="020B0606020202030204" pitchFamily="34" charset="0"/>
                        </a:defRPr>
                      </a:lvl1pPr>
                      <a:lvl2pPr>
                        <a:buFont typeface="Arial" panose="020B0604020202020204" pitchFamily="34" charset="0"/>
                        <a:buChar char="•"/>
                        <a:defRPr sz="2000">
                          <a:solidFill>
                            <a:srgbClr val="5F5F5F"/>
                          </a:solidFill>
                          <a:latin typeface="Arial Narrow" panose="020B0606020202030204" pitchFamily="34" charset="0"/>
                        </a:defRPr>
                      </a:lvl2pPr>
                      <a:lvl3pPr>
                        <a:buChar char="•"/>
                        <a:defRPr>
                          <a:solidFill>
                            <a:srgbClr val="4D4D4D"/>
                          </a:solidFill>
                          <a:latin typeface="Arial Narrow" panose="020B0606020202030204" pitchFamily="34" charset="0"/>
                        </a:defRPr>
                      </a:lvl3pPr>
                      <a:lvl4pPr>
                        <a:buChar char="–"/>
                        <a:defRPr sz="1400">
                          <a:solidFill>
                            <a:srgbClr val="4D4D4D"/>
                          </a:solidFill>
                          <a:latin typeface="Arial Narrow" panose="020B0606020202030204" pitchFamily="34" charset="0"/>
                        </a:defRPr>
                      </a:lvl4pPr>
                      <a:lvl5pPr>
                        <a:buChar char="»"/>
                        <a:defRPr sz="1400">
                          <a:solidFill>
                            <a:srgbClr val="4D4D4D"/>
                          </a:solidFill>
                          <a:latin typeface="Arial Narrow" panose="020B0606020202030204" pitchFamily="34" charset="0"/>
                        </a:defRPr>
                      </a:lvl5pPr>
                      <a:lvl6pPr fontAlgn="base">
                        <a:spcBef>
                          <a:spcPct val="0"/>
                        </a:spcBef>
                        <a:spcAft>
                          <a:spcPct val="0"/>
                        </a:spcAft>
                        <a:buChar char="»"/>
                        <a:defRPr sz="1400">
                          <a:solidFill>
                            <a:srgbClr val="4D4D4D"/>
                          </a:solidFill>
                          <a:latin typeface="Arial Narrow" panose="020B0606020202030204" pitchFamily="34" charset="0"/>
                        </a:defRPr>
                      </a:lvl6pPr>
                      <a:lvl7pPr fontAlgn="base">
                        <a:spcBef>
                          <a:spcPct val="0"/>
                        </a:spcBef>
                        <a:spcAft>
                          <a:spcPct val="0"/>
                        </a:spcAft>
                        <a:buChar char="»"/>
                        <a:defRPr sz="1400">
                          <a:solidFill>
                            <a:srgbClr val="4D4D4D"/>
                          </a:solidFill>
                          <a:latin typeface="Arial Narrow" panose="020B0606020202030204" pitchFamily="34" charset="0"/>
                        </a:defRPr>
                      </a:lvl7pPr>
                      <a:lvl8pPr fontAlgn="base">
                        <a:spcBef>
                          <a:spcPct val="0"/>
                        </a:spcBef>
                        <a:spcAft>
                          <a:spcPct val="0"/>
                        </a:spcAft>
                        <a:buChar char="»"/>
                        <a:defRPr sz="1400">
                          <a:solidFill>
                            <a:srgbClr val="4D4D4D"/>
                          </a:solidFill>
                          <a:latin typeface="Arial Narrow" panose="020B0606020202030204" pitchFamily="34" charset="0"/>
                        </a:defRPr>
                      </a:lvl8pPr>
                      <a:lvl9pPr fontAlgn="base">
                        <a:spcBef>
                          <a:spcPct val="0"/>
                        </a:spcBef>
                        <a:spcAft>
                          <a:spcPct val="0"/>
                        </a:spcAft>
                        <a:buChar char="»"/>
                        <a:defRPr sz="1400">
                          <a:solidFill>
                            <a:srgbClr val="4D4D4D"/>
                          </a:solidFill>
                          <a:latin typeface="Arial Narrow" panose="020B0606020202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Narrow" panose="020B0606020202030204" pitchFamily="34" charset="0"/>
                        <a:buNone/>
                        <a:tabLst/>
                      </a:pPr>
                      <a:r>
                        <a:rPr kumimoji="0" lang="en-US" altLang="en-US" sz="1600" b="0" i="0" u="none" strike="noStrike" cap="none" normalizeH="0" baseline="0">
                          <a:ln>
                            <a:noFill/>
                          </a:ln>
                          <a:solidFill>
                            <a:srgbClr val="4D4D4D"/>
                          </a:solidFill>
                          <a:effectLst/>
                          <a:latin typeface="Arial Narrow" panose="020B0606020202030204" pitchFamily="34" charset="0"/>
                        </a:rPr>
                        <a:t>Falling birth rates</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buFont typeface="Arial Narrow" panose="020B0606020202030204" pitchFamily="34" charset="0"/>
                        <a:buChar char="■"/>
                        <a:defRPr sz="2400">
                          <a:solidFill>
                            <a:srgbClr val="4D4D4D"/>
                          </a:solidFill>
                          <a:latin typeface="Arial Narrow" panose="020B0606020202030204" pitchFamily="34" charset="0"/>
                        </a:defRPr>
                      </a:lvl1pPr>
                      <a:lvl2pPr>
                        <a:buFont typeface="Arial" panose="020B0604020202020204" pitchFamily="34" charset="0"/>
                        <a:buChar char="•"/>
                        <a:defRPr sz="2000">
                          <a:solidFill>
                            <a:srgbClr val="5F5F5F"/>
                          </a:solidFill>
                          <a:latin typeface="Arial Narrow" panose="020B0606020202030204" pitchFamily="34" charset="0"/>
                        </a:defRPr>
                      </a:lvl2pPr>
                      <a:lvl3pPr>
                        <a:buChar char="•"/>
                        <a:defRPr>
                          <a:solidFill>
                            <a:srgbClr val="4D4D4D"/>
                          </a:solidFill>
                          <a:latin typeface="Arial Narrow" panose="020B0606020202030204" pitchFamily="34" charset="0"/>
                        </a:defRPr>
                      </a:lvl3pPr>
                      <a:lvl4pPr>
                        <a:buChar char="–"/>
                        <a:defRPr sz="1400">
                          <a:solidFill>
                            <a:srgbClr val="4D4D4D"/>
                          </a:solidFill>
                          <a:latin typeface="Arial Narrow" panose="020B0606020202030204" pitchFamily="34" charset="0"/>
                        </a:defRPr>
                      </a:lvl4pPr>
                      <a:lvl5pPr>
                        <a:buChar char="»"/>
                        <a:defRPr sz="1400">
                          <a:solidFill>
                            <a:srgbClr val="4D4D4D"/>
                          </a:solidFill>
                          <a:latin typeface="Arial Narrow" panose="020B0606020202030204" pitchFamily="34" charset="0"/>
                        </a:defRPr>
                      </a:lvl5pPr>
                      <a:lvl6pPr fontAlgn="base">
                        <a:spcBef>
                          <a:spcPct val="0"/>
                        </a:spcBef>
                        <a:spcAft>
                          <a:spcPct val="0"/>
                        </a:spcAft>
                        <a:buChar char="»"/>
                        <a:defRPr sz="1400">
                          <a:solidFill>
                            <a:srgbClr val="4D4D4D"/>
                          </a:solidFill>
                          <a:latin typeface="Arial Narrow" panose="020B0606020202030204" pitchFamily="34" charset="0"/>
                        </a:defRPr>
                      </a:lvl6pPr>
                      <a:lvl7pPr fontAlgn="base">
                        <a:spcBef>
                          <a:spcPct val="0"/>
                        </a:spcBef>
                        <a:spcAft>
                          <a:spcPct val="0"/>
                        </a:spcAft>
                        <a:buChar char="»"/>
                        <a:defRPr sz="1400">
                          <a:solidFill>
                            <a:srgbClr val="4D4D4D"/>
                          </a:solidFill>
                          <a:latin typeface="Arial Narrow" panose="020B0606020202030204" pitchFamily="34" charset="0"/>
                        </a:defRPr>
                      </a:lvl7pPr>
                      <a:lvl8pPr fontAlgn="base">
                        <a:spcBef>
                          <a:spcPct val="0"/>
                        </a:spcBef>
                        <a:spcAft>
                          <a:spcPct val="0"/>
                        </a:spcAft>
                        <a:buChar char="»"/>
                        <a:defRPr sz="1400">
                          <a:solidFill>
                            <a:srgbClr val="4D4D4D"/>
                          </a:solidFill>
                          <a:latin typeface="Arial Narrow" panose="020B0606020202030204" pitchFamily="34" charset="0"/>
                        </a:defRPr>
                      </a:lvl8pPr>
                      <a:lvl9pPr fontAlgn="base">
                        <a:spcBef>
                          <a:spcPct val="0"/>
                        </a:spcBef>
                        <a:spcAft>
                          <a:spcPct val="0"/>
                        </a:spcAft>
                        <a:buChar char="»"/>
                        <a:defRPr sz="1400">
                          <a:solidFill>
                            <a:srgbClr val="4D4D4D"/>
                          </a:solidFill>
                          <a:latin typeface="Arial Narrow" panose="020B0606020202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Narrow" panose="020B0606020202030204" pitchFamily="34" charset="0"/>
                        <a:buNone/>
                        <a:tabLst/>
                      </a:pPr>
                      <a:r>
                        <a:rPr kumimoji="0" lang="en-US" altLang="en-US" sz="1600" b="0" i="0" u="none" strike="noStrike" cap="none" normalizeH="0" baseline="0">
                          <a:ln>
                            <a:noFill/>
                          </a:ln>
                          <a:solidFill>
                            <a:srgbClr val="4D4D4D"/>
                          </a:solidFill>
                          <a:effectLst/>
                          <a:latin typeface="Arial Narrow" panose="020B0606020202030204" pitchFamily="34" charset="0"/>
                        </a:rPr>
                        <a:t>Low birth rates</a:t>
                      </a:r>
                    </a:p>
                  </a:txBody>
                  <a:tcPr marL="92075" marR="92075" marT="46038" marB="460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77351074"/>
                  </a:ext>
                </a:extLst>
              </a:tr>
              <a:tr h="2125663">
                <a:tc>
                  <a:txBody>
                    <a:bodyPr/>
                    <a:lstStyle>
                      <a:lvl1pPr>
                        <a:buFont typeface="Arial Narrow" panose="020B0606020202030204" pitchFamily="34" charset="0"/>
                        <a:buChar char="■"/>
                        <a:defRPr sz="2400">
                          <a:solidFill>
                            <a:srgbClr val="4D4D4D"/>
                          </a:solidFill>
                          <a:latin typeface="Arial Narrow" panose="020B0606020202030204" pitchFamily="34" charset="0"/>
                        </a:defRPr>
                      </a:lvl1pPr>
                      <a:lvl2pPr>
                        <a:buFont typeface="Arial" panose="020B0604020202020204" pitchFamily="34" charset="0"/>
                        <a:buChar char="•"/>
                        <a:defRPr sz="2000">
                          <a:solidFill>
                            <a:srgbClr val="5F5F5F"/>
                          </a:solidFill>
                          <a:latin typeface="Arial Narrow" panose="020B0606020202030204" pitchFamily="34" charset="0"/>
                        </a:defRPr>
                      </a:lvl2pPr>
                      <a:lvl3pPr>
                        <a:buChar char="•"/>
                        <a:defRPr>
                          <a:solidFill>
                            <a:srgbClr val="4D4D4D"/>
                          </a:solidFill>
                          <a:latin typeface="Arial Narrow" panose="020B0606020202030204" pitchFamily="34" charset="0"/>
                        </a:defRPr>
                      </a:lvl3pPr>
                      <a:lvl4pPr>
                        <a:buChar char="–"/>
                        <a:defRPr sz="1400">
                          <a:solidFill>
                            <a:srgbClr val="4D4D4D"/>
                          </a:solidFill>
                          <a:latin typeface="Arial Narrow" panose="020B0606020202030204" pitchFamily="34" charset="0"/>
                        </a:defRPr>
                      </a:lvl4pPr>
                      <a:lvl5pPr>
                        <a:buChar char="»"/>
                        <a:defRPr sz="1400">
                          <a:solidFill>
                            <a:srgbClr val="4D4D4D"/>
                          </a:solidFill>
                          <a:latin typeface="Arial Narrow" panose="020B0606020202030204" pitchFamily="34" charset="0"/>
                        </a:defRPr>
                      </a:lvl5pPr>
                      <a:lvl6pPr fontAlgn="base">
                        <a:spcBef>
                          <a:spcPct val="0"/>
                        </a:spcBef>
                        <a:spcAft>
                          <a:spcPct val="0"/>
                        </a:spcAft>
                        <a:buChar char="»"/>
                        <a:defRPr sz="1400">
                          <a:solidFill>
                            <a:srgbClr val="4D4D4D"/>
                          </a:solidFill>
                          <a:latin typeface="Arial Narrow" panose="020B0606020202030204" pitchFamily="34" charset="0"/>
                        </a:defRPr>
                      </a:lvl6pPr>
                      <a:lvl7pPr fontAlgn="base">
                        <a:spcBef>
                          <a:spcPct val="0"/>
                        </a:spcBef>
                        <a:spcAft>
                          <a:spcPct val="0"/>
                        </a:spcAft>
                        <a:buChar char="»"/>
                        <a:defRPr sz="1400">
                          <a:solidFill>
                            <a:srgbClr val="4D4D4D"/>
                          </a:solidFill>
                          <a:latin typeface="Arial Narrow" panose="020B0606020202030204" pitchFamily="34" charset="0"/>
                        </a:defRPr>
                      </a:lvl7pPr>
                      <a:lvl8pPr fontAlgn="base">
                        <a:spcBef>
                          <a:spcPct val="0"/>
                        </a:spcBef>
                        <a:spcAft>
                          <a:spcPct val="0"/>
                        </a:spcAft>
                        <a:buChar char="»"/>
                        <a:defRPr sz="1400">
                          <a:solidFill>
                            <a:srgbClr val="4D4D4D"/>
                          </a:solidFill>
                          <a:latin typeface="Arial Narrow" panose="020B0606020202030204" pitchFamily="34" charset="0"/>
                        </a:defRPr>
                      </a:lvl8pPr>
                      <a:lvl9pPr fontAlgn="base">
                        <a:spcBef>
                          <a:spcPct val="0"/>
                        </a:spcBef>
                        <a:spcAft>
                          <a:spcPct val="0"/>
                        </a:spcAft>
                        <a:buChar char="»"/>
                        <a:defRPr sz="1400">
                          <a:solidFill>
                            <a:srgbClr val="4D4D4D"/>
                          </a:solidFill>
                          <a:latin typeface="Arial Narrow" panose="020B0606020202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Narrow" panose="020B0606020202030204" pitchFamily="34" charset="0"/>
                        <a:buNone/>
                        <a:tabLst/>
                      </a:pPr>
                      <a:r>
                        <a:rPr kumimoji="0" lang="en-US" altLang="en-US" sz="1400" b="0" i="0" u="none" strike="noStrike" cap="none" normalizeH="0" baseline="0">
                          <a:ln>
                            <a:noFill/>
                          </a:ln>
                          <a:solidFill>
                            <a:srgbClr val="4D4D4D"/>
                          </a:solidFill>
                          <a:effectLst/>
                          <a:latin typeface="Arial Narrow" panose="020B0606020202030204" pitchFamily="34" charset="0"/>
                        </a:rPr>
                        <a:t>No or little Family Planning</a:t>
                      </a:r>
                    </a:p>
                    <a:p>
                      <a:pPr marL="0" marR="0" lvl="0" indent="0" algn="l" defTabSz="914400" rtl="0" eaLnBrk="1" fontAlgn="base" latinLnBrk="0" hangingPunct="1">
                        <a:lnSpc>
                          <a:spcPct val="100000"/>
                        </a:lnSpc>
                        <a:spcBef>
                          <a:spcPct val="0"/>
                        </a:spcBef>
                        <a:spcAft>
                          <a:spcPct val="0"/>
                        </a:spcAft>
                        <a:buClrTx/>
                        <a:buSzTx/>
                        <a:buFont typeface="Arial Narrow" panose="020B0606020202030204" pitchFamily="34" charset="0"/>
                        <a:buNone/>
                        <a:tabLst/>
                      </a:pPr>
                      <a:r>
                        <a:rPr kumimoji="0" lang="en-US" altLang="en-US" sz="1400" b="0" i="0" u="none" strike="noStrike" cap="none" normalizeH="0" baseline="0">
                          <a:ln>
                            <a:noFill/>
                          </a:ln>
                          <a:solidFill>
                            <a:srgbClr val="4D4D4D"/>
                          </a:solidFill>
                          <a:effectLst/>
                          <a:latin typeface="Arial Narrow" panose="020B0606020202030204" pitchFamily="34" charset="0"/>
                        </a:rPr>
                        <a:t>Parents have many children because few survive</a:t>
                      </a:r>
                    </a:p>
                    <a:p>
                      <a:pPr marL="0" marR="0" lvl="0" indent="0" algn="l" defTabSz="914400" rtl="0" eaLnBrk="1" fontAlgn="base" latinLnBrk="0" hangingPunct="1">
                        <a:lnSpc>
                          <a:spcPct val="100000"/>
                        </a:lnSpc>
                        <a:spcBef>
                          <a:spcPct val="0"/>
                        </a:spcBef>
                        <a:spcAft>
                          <a:spcPct val="0"/>
                        </a:spcAft>
                        <a:buClrTx/>
                        <a:buSzTx/>
                        <a:buFont typeface="Arial Narrow" panose="020B0606020202030204" pitchFamily="34" charset="0"/>
                        <a:buNone/>
                        <a:tabLst/>
                      </a:pPr>
                      <a:r>
                        <a:rPr kumimoji="0" lang="en-US" altLang="en-US" sz="1400" b="0" i="0" u="none" strike="noStrike" cap="none" normalizeH="0" baseline="0">
                          <a:ln>
                            <a:noFill/>
                          </a:ln>
                          <a:solidFill>
                            <a:srgbClr val="4D4D4D"/>
                          </a:solidFill>
                          <a:effectLst/>
                          <a:latin typeface="Arial Narrow" panose="020B0606020202030204" pitchFamily="34" charset="0"/>
                        </a:rPr>
                        <a:t>Many children are needed to work the land</a:t>
                      </a:r>
                    </a:p>
                    <a:p>
                      <a:pPr marL="0" marR="0" lvl="0" indent="0" algn="l" defTabSz="914400" rtl="0" eaLnBrk="1" fontAlgn="base" latinLnBrk="0" hangingPunct="1">
                        <a:lnSpc>
                          <a:spcPct val="100000"/>
                        </a:lnSpc>
                        <a:spcBef>
                          <a:spcPct val="0"/>
                        </a:spcBef>
                        <a:spcAft>
                          <a:spcPct val="0"/>
                        </a:spcAft>
                        <a:buClrTx/>
                        <a:buSzTx/>
                        <a:buFont typeface="Arial Narrow" panose="020B0606020202030204" pitchFamily="34" charset="0"/>
                        <a:buNone/>
                        <a:tabLst/>
                      </a:pPr>
                      <a:r>
                        <a:rPr kumimoji="0" lang="en-US" altLang="en-US" sz="1400" b="0" i="0" u="none" strike="noStrike" cap="none" normalizeH="0" baseline="0">
                          <a:ln>
                            <a:noFill/>
                          </a:ln>
                          <a:solidFill>
                            <a:srgbClr val="4D4D4D"/>
                          </a:solidFill>
                          <a:effectLst/>
                          <a:latin typeface="Arial Narrow" panose="020B0606020202030204" pitchFamily="34" charset="0"/>
                        </a:rPr>
                        <a:t>Children are a sign of virility</a:t>
                      </a:r>
                    </a:p>
                    <a:p>
                      <a:pPr marL="0" marR="0" lvl="0" indent="0" algn="l" defTabSz="914400" rtl="0" eaLnBrk="1" fontAlgn="base" latinLnBrk="0" hangingPunct="1">
                        <a:lnSpc>
                          <a:spcPct val="100000"/>
                        </a:lnSpc>
                        <a:spcBef>
                          <a:spcPct val="0"/>
                        </a:spcBef>
                        <a:spcAft>
                          <a:spcPct val="0"/>
                        </a:spcAft>
                        <a:buClrTx/>
                        <a:buSzTx/>
                        <a:buFont typeface="Arial Narrow" panose="020B0606020202030204" pitchFamily="34" charset="0"/>
                        <a:buNone/>
                        <a:tabLst/>
                      </a:pPr>
                      <a:r>
                        <a:rPr kumimoji="0" lang="en-US" altLang="en-US" sz="1400" b="0" i="0" u="none" strike="noStrike" cap="none" normalizeH="0" baseline="0">
                          <a:ln>
                            <a:noFill/>
                          </a:ln>
                          <a:solidFill>
                            <a:srgbClr val="4D4D4D"/>
                          </a:solidFill>
                          <a:effectLst/>
                          <a:latin typeface="Arial Narrow" panose="020B0606020202030204" pitchFamily="34" charset="0"/>
                        </a:rPr>
                        <a:t>Religious beliefs and cultural traditions encourage large families</a:t>
                      </a:r>
                    </a:p>
                  </a:txBody>
                  <a:tcPr marL="92075" marR="92075" marT="46038" marB="4603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buFont typeface="Arial Narrow" panose="020B0606020202030204" pitchFamily="34" charset="0"/>
                        <a:buChar char="■"/>
                        <a:defRPr sz="2400">
                          <a:solidFill>
                            <a:srgbClr val="4D4D4D"/>
                          </a:solidFill>
                          <a:latin typeface="Arial Narrow" panose="020B0606020202030204" pitchFamily="34" charset="0"/>
                        </a:defRPr>
                      </a:lvl1pPr>
                      <a:lvl2pPr>
                        <a:buFont typeface="Arial" panose="020B0604020202020204" pitchFamily="34" charset="0"/>
                        <a:buChar char="•"/>
                        <a:defRPr sz="2000">
                          <a:solidFill>
                            <a:srgbClr val="5F5F5F"/>
                          </a:solidFill>
                          <a:latin typeface="Arial Narrow" panose="020B0606020202030204" pitchFamily="34" charset="0"/>
                        </a:defRPr>
                      </a:lvl2pPr>
                      <a:lvl3pPr>
                        <a:buChar char="•"/>
                        <a:defRPr>
                          <a:solidFill>
                            <a:srgbClr val="4D4D4D"/>
                          </a:solidFill>
                          <a:latin typeface="Arial Narrow" panose="020B0606020202030204" pitchFamily="34" charset="0"/>
                        </a:defRPr>
                      </a:lvl3pPr>
                      <a:lvl4pPr>
                        <a:buChar char="–"/>
                        <a:defRPr sz="1400">
                          <a:solidFill>
                            <a:srgbClr val="4D4D4D"/>
                          </a:solidFill>
                          <a:latin typeface="Arial Narrow" panose="020B0606020202030204" pitchFamily="34" charset="0"/>
                        </a:defRPr>
                      </a:lvl4pPr>
                      <a:lvl5pPr>
                        <a:buChar char="»"/>
                        <a:defRPr sz="1400">
                          <a:solidFill>
                            <a:srgbClr val="4D4D4D"/>
                          </a:solidFill>
                          <a:latin typeface="Arial Narrow" panose="020B0606020202030204" pitchFamily="34" charset="0"/>
                        </a:defRPr>
                      </a:lvl5pPr>
                      <a:lvl6pPr fontAlgn="base">
                        <a:spcBef>
                          <a:spcPct val="0"/>
                        </a:spcBef>
                        <a:spcAft>
                          <a:spcPct val="0"/>
                        </a:spcAft>
                        <a:buChar char="»"/>
                        <a:defRPr sz="1400">
                          <a:solidFill>
                            <a:srgbClr val="4D4D4D"/>
                          </a:solidFill>
                          <a:latin typeface="Arial Narrow" panose="020B0606020202030204" pitchFamily="34" charset="0"/>
                        </a:defRPr>
                      </a:lvl6pPr>
                      <a:lvl7pPr fontAlgn="base">
                        <a:spcBef>
                          <a:spcPct val="0"/>
                        </a:spcBef>
                        <a:spcAft>
                          <a:spcPct val="0"/>
                        </a:spcAft>
                        <a:buChar char="»"/>
                        <a:defRPr sz="1400">
                          <a:solidFill>
                            <a:srgbClr val="4D4D4D"/>
                          </a:solidFill>
                          <a:latin typeface="Arial Narrow" panose="020B0606020202030204" pitchFamily="34" charset="0"/>
                        </a:defRPr>
                      </a:lvl7pPr>
                      <a:lvl8pPr fontAlgn="base">
                        <a:spcBef>
                          <a:spcPct val="0"/>
                        </a:spcBef>
                        <a:spcAft>
                          <a:spcPct val="0"/>
                        </a:spcAft>
                        <a:buChar char="»"/>
                        <a:defRPr sz="1400">
                          <a:solidFill>
                            <a:srgbClr val="4D4D4D"/>
                          </a:solidFill>
                          <a:latin typeface="Arial Narrow" panose="020B0606020202030204" pitchFamily="34" charset="0"/>
                        </a:defRPr>
                      </a:lvl8pPr>
                      <a:lvl9pPr fontAlgn="base">
                        <a:spcBef>
                          <a:spcPct val="0"/>
                        </a:spcBef>
                        <a:spcAft>
                          <a:spcPct val="0"/>
                        </a:spcAft>
                        <a:buChar char="»"/>
                        <a:defRPr sz="1400">
                          <a:solidFill>
                            <a:srgbClr val="4D4D4D"/>
                          </a:solidFill>
                          <a:latin typeface="Arial Narrow" panose="020B0606020202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Narrow" panose="020B0606020202030204" pitchFamily="34" charset="0"/>
                        <a:buNone/>
                        <a:tabLst/>
                      </a:pPr>
                      <a:endParaRPr kumimoji="0" lang="en-US" altLang="en-US" sz="1400" b="0" i="0" u="none" strike="noStrike" cap="none" normalizeH="0" baseline="0">
                        <a:ln>
                          <a:noFill/>
                        </a:ln>
                        <a:solidFill>
                          <a:srgbClr val="4D4D4D"/>
                        </a:solidFill>
                        <a:effectLst/>
                        <a:latin typeface="Arial Narrow" panose="020B0606020202030204" pitchFamily="34" charset="0"/>
                      </a:endParaRP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buFont typeface="Arial Narrow" panose="020B0606020202030204" pitchFamily="34" charset="0"/>
                        <a:buChar char="■"/>
                        <a:defRPr sz="2400">
                          <a:solidFill>
                            <a:srgbClr val="4D4D4D"/>
                          </a:solidFill>
                          <a:latin typeface="Arial Narrow" panose="020B0606020202030204" pitchFamily="34" charset="0"/>
                        </a:defRPr>
                      </a:lvl1pPr>
                      <a:lvl2pPr>
                        <a:buFont typeface="Arial" panose="020B0604020202020204" pitchFamily="34" charset="0"/>
                        <a:buChar char="•"/>
                        <a:defRPr sz="2000">
                          <a:solidFill>
                            <a:srgbClr val="5F5F5F"/>
                          </a:solidFill>
                          <a:latin typeface="Arial Narrow" panose="020B0606020202030204" pitchFamily="34" charset="0"/>
                        </a:defRPr>
                      </a:lvl2pPr>
                      <a:lvl3pPr>
                        <a:buChar char="•"/>
                        <a:defRPr>
                          <a:solidFill>
                            <a:srgbClr val="4D4D4D"/>
                          </a:solidFill>
                          <a:latin typeface="Arial Narrow" panose="020B0606020202030204" pitchFamily="34" charset="0"/>
                        </a:defRPr>
                      </a:lvl3pPr>
                      <a:lvl4pPr>
                        <a:buChar char="–"/>
                        <a:defRPr sz="1400">
                          <a:solidFill>
                            <a:srgbClr val="4D4D4D"/>
                          </a:solidFill>
                          <a:latin typeface="Arial Narrow" panose="020B0606020202030204" pitchFamily="34" charset="0"/>
                        </a:defRPr>
                      </a:lvl4pPr>
                      <a:lvl5pPr>
                        <a:buChar char="»"/>
                        <a:defRPr sz="1400">
                          <a:solidFill>
                            <a:srgbClr val="4D4D4D"/>
                          </a:solidFill>
                          <a:latin typeface="Arial Narrow" panose="020B0606020202030204" pitchFamily="34" charset="0"/>
                        </a:defRPr>
                      </a:lvl5pPr>
                      <a:lvl6pPr fontAlgn="base">
                        <a:spcBef>
                          <a:spcPct val="0"/>
                        </a:spcBef>
                        <a:spcAft>
                          <a:spcPct val="0"/>
                        </a:spcAft>
                        <a:buChar char="»"/>
                        <a:defRPr sz="1400">
                          <a:solidFill>
                            <a:srgbClr val="4D4D4D"/>
                          </a:solidFill>
                          <a:latin typeface="Arial Narrow" panose="020B0606020202030204" pitchFamily="34" charset="0"/>
                        </a:defRPr>
                      </a:lvl6pPr>
                      <a:lvl7pPr fontAlgn="base">
                        <a:spcBef>
                          <a:spcPct val="0"/>
                        </a:spcBef>
                        <a:spcAft>
                          <a:spcPct val="0"/>
                        </a:spcAft>
                        <a:buChar char="»"/>
                        <a:defRPr sz="1400">
                          <a:solidFill>
                            <a:srgbClr val="4D4D4D"/>
                          </a:solidFill>
                          <a:latin typeface="Arial Narrow" panose="020B0606020202030204" pitchFamily="34" charset="0"/>
                        </a:defRPr>
                      </a:lvl7pPr>
                      <a:lvl8pPr fontAlgn="base">
                        <a:spcBef>
                          <a:spcPct val="0"/>
                        </a:spcBef>
                        <a:spcAft>
                          <a:spcPct val="0"/>
                        </a:spcAft>
                        <a:buChar char="»"/>
                        <a:defRPr sz="1400">
                          <a:solidFill>
                            <a:srgbClr val="4D4D4D"/>
                          </a:solidFill>
                          <a:latin typeface="Arial Narrow" panose="020B0606020202030204" pitchFamily="34" charset="0"/>
                        </a:defRPr>
                      </a:lvl8pPr>
                      <a:lvl9pPr fontAlgn="base">
                        <a:spcBef>
                          <a:spcPct val="0"/>
                        </a:spcBef>
                        <a:spcAft>
                          <a:spcPct val="0"/>
                        </a:spcAft>
                        <a:buChar char="»"/>
                        <a:defRPr sz="1400">
                          <a:solidFill>
                            <a:srgbClr val="4D4D4D"/>
                          </a:solidFill>
                          <a:latin typeface="Arial Narrow" panose="020B0606020202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Narrow" panose="020B0606020202030204" pitchFamily="34" charset="0"/>
                        <a:buNone/>
                        <a:tabLst/>
                      </a:pPr>
                      <a:r>
                        <a:rPr kumimoji="0" lang="en-US" altLang="en-US" sz="1400" b="0" i="0" u="none" strike="noStrike" cap="none" normalizeH="0" baseline="0">
                          <a:ln>
                            <a:noFill/>
                          </a:ln>
                          <a:solidFill>
                            <a:srgbClr val="4D4D4D"/>
                          </a:solidFill>
                          <a:effectLst/>
                          <a:latin typeface="Arial Narrow" panose="020B0606020202030204" pitchFamily="34" charset="0"/>
                        </a:rPr>
                        <a:t>Family Planning used</a:t>
                      </a:r>
                    </a:p>
                    <a:p>
                      <a:pPr marL="0" marR="0" lvl="0" indent="0" algn="l" defTabSz="914400" rtl="0" eaLnBrk="1" fontAlgn="base" latinLnBrk="0" hangingPunct="1">
                        <a:lnSpc>
                          <a:spcPct val="100000"/>
                        </a:lnSpc>
                        <a:spcBef>
                          <a:spcPct val="0"/>
                        </a:spcBef>
                        <a:spcAft>
                          <a:spcPct val="0"/>
                        </a:spcAft>
                        <a:buClrTx/>
                        <a:buSzTx/>
                        <a:buFont typeface="Arial Narrow" panose="020B0606020202030204" pitchFamily="34" charset="0"/>
                        <a:buNone/>
                        <a:tabLst/>
                      </a:pPr>
                      <a:r>
                        <a:rPr kumimoji="0" lang="en-US" altLang="en-US" sz="1400" b="0" i="0" u="none" strike="noStrike" cap="none" normalizeH="0" baseline="0">
                          <a:ln>
                            <a:noFill/>
                          </a:ln>
                          <a:solidFill>
                            <a:srgbClr val="4D4D4D"/>
                          </a:solidFill>
                          <a:effectLst/>
                          <a:latin typeface="Arial Narrow" panose="020B0606020202030204" pitchFamily="34" charset="0"/>
                        </a:rPr>
                        <a:t>A lower infant mortality rates</a:t>
                      </a:r>
                    </a:p>
                    <a:p>
                      <a:pPr marL="0" marR="0" lvl="0" indent="0" algn="l" defTabSz="914400" rtl="0" eaLnBrk="1" fontAlgn="base" latinLnBrk="0" hangingPunct="1">
                        <a:lnSpc>
                          <a:spcPct val="100000"/>
                        </a:lnSpc>
                        <a:spcBef>
                          <a:spcPct val="0"/>
                        </a:spcBef>
                        <a:spcAft>
                          <a:spcPct val="0"/>
                        </a:spcAft>
                        <a:buClrTx/>
                        <a:buSzTx/>
                        <a:buFont typeface="Arial Narrow" panose="020B0606020202030204" pitchFamily="34" charset="0"/>
                        <a:buNone/>
                        <a:tabLst/>
                      </a:pPr>
                      <a:r>
                        <a:rPr kumimoji="0" lang="en-US" altLang="en-US" sz="1400" b="0" i="0" u="none" strike="noStrike" cap="none" normalizeH="0" baseline="0">
                          <a:ln>
                            <a:noFill/>
                          </a:ln>
                          <a:solidFill>
                            <a:srgbClr val="4D4D4D"/>
                          </a:solidFill>
                          <a:effectLst/>
                          <a:latin typeface="Arial Narrow" panose="020B0606020202030204" pitchFamily="34" charset="0"/>
                        </a:rPr>
                        <a:t>Industrialization means less need for labor</a:t>
                      </a:r>
                    </a:p>
                    <a:p>
                      <a:pPr marL="0" marR="0" lvl="0" indent="0" algn="l" defTabSz="914400" rtl="0" eaLnBrk="1" fontAlgn="base" latinLnBrk="0" hangingPunct="1">
                        <a:lnSpc>
                          <a:spcPct val="100000"/>
                        </a:lnSpc>
                        <a:spcBef>
                          <a:spcPct val="0"/>
                        </a:spcBef>
                        <a:spcAft>
                          <a:spcPct val="0"/>
                        </a:spcAft>
                        <a:buClrTx/>
                        <a:buSzTx/>
                        <a:buFont typeface="Arial Narrow" panose="020B0606020202030204" pitchFamily="34" charset="0"/>
                        <a:buNone/>
                        <a:tabLst/>
                      </a:pPr>
                      <a:r>
                        <a:rPr kumimoji="0" lang="en-US" altLang="en-US" sz="1400" b="0" i="0" u="none" strike="noStrike" cap="none" normalizeH="0" baseline="0">
                          <a:ln>
                            <a:noFill/>
                          </a:ln>
                          <a:solidFill>
                            <a:srgbClr val="4D4D4D"/>
                          </a:solidFill>
                          <a:effectLst/>
                          <a:latin typeface="Arial Narrow" panose="020B0606020202030204" pitchFamily="34" charset="0"/>
                        </a:rPr>
                        <a:t>Increased desire for material possessions and less desire for large families</a:t>
                      </a:r>
                    </a:p>
                    <a:p>
                      <a:pPr marL="0" marR="0" lvl="0" indent="0" algn="l" defTabSz="914400" rtl="0" eaLnBrk="1" fontAlgn="base" latinLnBrk="0" hangingPunct="1">
                        <a:lnSpc>
                          <a:spcPct val="100000"/>
                        </a:lnSpc>
                        <a:spcBef>
                          <a:spcPct val="0"/>
                        </a:spcBef>
                        <a:spcAft>
                          <a:spcPct val="0"/>
                        </a:spcAft>
                        <a:buClrTx/>
                        <a:buSzTx/>
                        <a:buFont typeface="Arial Narrow" panose="020B0606020202030204" pitchFamily="34" charset="0"/>
                        <a:buNone/>
                        <a:tabLst/>
                      </a:pPr>
                      <a:r>
                        <a:rPr kumimoji="0" lang="en-US" altLang="en-US" sz="1400" b="0" i="0" u="none" strike="noStrike" cap="none" normalizeH="0" baseline="0">
                          <a:ln>
                            <a:noFill/>
                          </a:ln>
                          <a:solidFill>
                            <a:srgbClr val="4D4D4D"/>
                          </a:solidFill>
                          <a:effectLst/>
                          <a:latin typeface="Arial Narrow" panose="020B0606020202030204" pitchFamily="34" charset="0"/>
                        </a:rPr>
                        <a:t>Emancipation of women</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buFont typeface="Arial Narrow" panose="020B0606020202030204" pitchFamily="34" charset="0"/>
                        <a:buChar char="■"/>
                        <a:defRPr sz="2400">
                          <a:solidFill>
                            <a:srgbClr val="4D4D4D"/>
                          </a:solidFill>
                          <a:latin typeface="Arial Narrow" panose="020B0606020202030204" pitchFamily="34" charset="0"/>
                        </a:defRPr>
                      </a:lvl1pPr>
                      <a:lvl2pPr>
                        <a:buFont typeface="Arial" panose="020B0604020202020204" pitchFamily="34" charset="0"/>
                        <a:buChar char="•"/>
                        <a:defRPr sz="2000">
                          <a:solidFill>
                            <a:srgbClr val="5F5F5F"/>
                          </a:solidFill>
                          <a:latin typeface="Arial Narrow" panose="020B0606020202030204" pitchFamily="34" charset="0"/>
                        </a:defRPr>
                      </a:lvl2pPr>
                      <a:lvl3pPr>
                        <a:buChar char="•"/>
                        <a:defRPr>
                          <a:solidFill>
                            <a:srgbClr val="4D4D4D"/>
                          </a:solidFill>
                          <a:latin typeface="Arial Narrow" panose="020B0606020202030204" pitchFamily="34" charset="0"/>
                        </a:defRPr>
                      </a:lvl3pPr>
                      <a:lvl4pPr>
                        <a:buChar char="–"/>
                        <a:defRPr sz="1400">
                          <a:solidFill>
                            <a:srgbClr val="4D4D4D"/>
                          </a:solidFill>
                          <a:latin typeface="Arial Narrow" panose="020B0606020202030204" pitchFamily="34" charset="0"/>
                        </a:defRPr>
                      </a:lvl4pPr>
                      <a:lvl5pPr>
                        <a:buChar char="»"/>
                        <a:defRPr sz="1400">
                          <a:solidFill>
                            <a:srgbClr val="4D4D4D"/>
                          </a:solidFill>
                          <a:latin typeface="Arial Narrow" panose="020B0606020202030204" pitchFamily="34" charset="0"/>
                        </a:defRPr>
                      </a:lvl5pPr>
                      <a:lvl6pPr fontAlgn="base">
                        <a:spcBef>
                          <a:spcPct val="0"/>
                        </a:spcBef>
                        <a:spcAft>
                          <a:spcPct val="0"/>
                        </a:spcAft>
                        <a:buChar char="»"/>
                        <a:defRPr sz="1400">
                          <a:solidFill>
                            <a:srgbClr val="4D4D4D"/>
                          </a:solidFill>
                          <a:latin typeface="Arial Narrow" panose="020B0606020202030204" pitchFamily="34" charset="0"/>
                        </a:defRPr>
                      </a:lvl6pPr>
                      <a:lvl7pPr fontAlgn="base">
                        <a:spcBef>
                          <a:spcPct val="0"/>
                        </a:spcBef>
                        <a:spcAft>
                          <a:spcPct val="0"/>
                        </a:spcAft>
                        <a:buChar char="»"/>
                        <a:defRPr sz="1400">
                          <a:solidFill>
                            <a:srgbClr val="4D4D4D"/>
                          </a:solidFill>
                          <a:latin typeface="Arial Narrow" panose="020B0606020202030204" pitchFamily="34" charset="0"/>
                        </a:defRPr>
                      </a:lvl7pPr>
                      <a:lvl8pPr fontAlgn="base">
                        <a:spcBef>
                          <a:spcPct val="0"/>
                        </a:spcBef>
                        <a:spcAft>
                          <a:spcPct val="0"/>
                        </a:spcAft>
                        <a:buChar char="»"/>
                        <a:defRPr sz="1400">
                          <a:solidFill>
                            <a:srgbClr val="4D4D4D"/>
                          </a:solidFill>
                          <a:latin typeface="Arial Narrow" panose="020B0606020202030204" pitchFamily="34" charset="0"/>
                        </a:defRPr>
                      </a:lvl8pPr>
                      <a:lvl9pPr fontAlgn="base">
                        <a:spcBef>
                          <a:spcPct val="0"/>
                        </a:spcBef>
                        <a:spcAft>
                          <a:spcPct val="0"/>
                        </a:spcAft>
                        <a:buChar char="»"/>
                        <a:defRPr sz="1400">
                          <a:solidFill>
                            <a:srgbClr val="4D4D4D"/>
                          </a:solidFill>
                          <a:latin typeface="Arial Narrow" panose="020B0606020202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Narrow" panose="020B0606020202030204" pitchFamily="34" charset="0"/>
                        <a:buNone/>
                        <a:tabLst/>
                      </a:pPr>
                      <a:r>
                        <a:rPr kumimoji="0" lang="en-US" altLang="en-US" sz="1400" b="0" i="0" u="none" strike="noStrike" cap="none" normalizeH="0" baseline="0">
                          <a:ln>
                            <a:noFill/>
                          </a:ln>
                          <a:solidFill>
                            <a:srgbClr val="4D4D4D"/>
                          </a:solidFill>
                          <a:effectLst/>
                          <a:latin typeface="Arial Narrow" panose="020B0606020202030204" pitchFamily="34" charset="0"/>
                        </a:rPr>
                        <a:t>Children as liabilities instead of assets</a:t>
                      </a:r>
                    </a:p>
                  </a:txBody>
                  <a:tcPr marL="92075" marR="92075" marT="46038" marB="460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00652029"/>
                  </a:ext>
                </a:extLst>
              </a:tr>
              <a:tr h="355600">
                <a:tc>
                  <a:txBody>
                    <a:bodyPr/>
                    <a:lstStyle>
                      <a:lvl1pPr>
                        <a:buFont typeface="Arial Narrow" panose="020B0606020202030204" pitchFamily="34" charset="0"/>
                        <a:buChar char="■"/>
                        <a:defRPr sz="2400">
                          <a:solidFill>
                            <a:srgbClr val="4D4D4D"/>
                          </a:solidFill>
                          <a:latin typeface="Arial Narrow" panose="020B0606020202030204" pitchFamily="34" charset="0"/>
                        </a:defRPr>
                      </a:lvl1pPr>
                      <a:lvl2pPr>
                        <a:buFont typeface="Arial" panose="020B0604020202020204" pitchFamily="34" charset="0"/>
                        <a:buChar char="•"/>
                        <a:defRPr sz="2000">
                          <a:solidFill>
                            <a:srgbClr val="5F5F5F"/>
                          </a:solidFill>
                          <a:latin typeface="Arial Narrow" panose="020B0606020202030204" pitchFamily="34" charset="0"/>
                        </a:defRPr>
                      </a:lvl2pPr>
                      <a:lvl3pPr>
                        <a:buChar char="•"/>
                        <a:defRPr>
                          <a:solidFill>
                            <a:srgbClr val="4D4D4D"/>
                          </a:solidFill>
                          <a:latin typeface="Arial Narrow" panose="020B0606020202030204" pitchFamily="34" charset="0"/>
                        </a:defRPr>
                      </a:lvl3pPr>
                      <a:lvl4pPr>
                        <a:buChar char="–"/>
                        <a:defRPr sz="1400">
                          <a:solidFill>
                            <a:srgbClr val="4D4D4D"/>
                          </a:solidFill>
                          <a:latin typeface="Arial Narrow" panose="020B0606020202030204" pitchFamily="34" charset="0"/>
                        </a:defRPr>
                      </a:lvl4pPr>
                      <a:lvl5pPr>
                        <a:buChar char="»"/>
                        <a:defRPr sz="1400">
                          <a:solidFill>
                            <a:srgbClr val="4D4D4D"/>
                          </a:solidFill>
                          <a:latin typeface="Arial Narrow" panose="020B0606020202030204" pitchFamily="34" charset="0"/>
                        </a:defRPr>
                      </a:lvl5pPr>
                      <a:lvl6pPr fontAlgn="base">
                        <a:spcBef>
                          <a:spcPct val="0"/>
                        </a:spcBef>
                        <a:spcAft>
                          <a:spcPct val="0"/>
                        </a:spcAft>
                        <a:buChar char="»"/>
                        <a:defRPr sz="1400">
                          <a:solidFill>
                            <a:srgbClr val="4D4D4D"/>
                          </a:solidFill>
                          <a:latin typeface="Arial Narrow" panose="020B0606020202030204" pitchFamily="34" charset="0"/>
                        </a:defRPr>
                      </a:lvl6pPr>
                      <a:lvl7pPr fontAlgn="base">
                        <a:spcBef>
                          <a:spcPct val="0"/>
                        </a:spcBef>
                        <a:spcAft>
                          <a:spcPct val="0"/>
                        </a:spcAft>
                        <a:buChar char="»"/>
                        <a:defRPr sz="1400">
                          <a:solidFill>
                            <a:srgbClr val="4D4D4D"/>
                          </a:solidFill>
                          <a:latin typeface="Arial Narrow" panose="020B0606020202030204" pitchFamily="34" charset="0"/>
                        </a:defRPr>
                      </a:lvl7pPr>
                      <a:lvl8pPr fontAlgn="base">
                        <a:spcBef>
                          <a:spcPct val="0"/>
                        </a:spcBef>
                        <a:spcAft>
                          <a:spcPct val="0"/>
                        </a:spcAft>
                        <a:buChar char="»"/>
                        <a:defRPr sz="1400">
                          <a:solidFill>
                            <a:srgbClr val="4D4D4D"/>
                          </a:solidFill>
                          <a:latin typeface="Arial Narrow" panose="020B0606020202030204" pitchFamily="34" charset="0"/>
                        </a:defRPr>
                      </a:lvl8pPr>
                      <a:lvl9pPr fontAlgn="base">
                        <a:spcBef>
                          <a:spcPct val="0"/>
                        </a:spcBef>
                        <a:spcAft>
                          <a:spcPct val="0"/>
                        </a:spcAft>
                        <a:buChar char="»"/>
                        <a:defRPr sz="1400">
                          <a:solidFill>
                            <a:srgbClr val="4D4D4D"/>
                          </a:solidFill>
                          <a:latin typeface="Arial Narrow" panose="020B0606020202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Narrow" panose="020B0606020202030204" pitchFamily="34" charset="0"/>
                        <a:buNone/>
                        <a:tabLst/>
                      </a:pPr>
                      <a:r>
                        <a:rPr kumimoji="0" lang="en-US" altLang="en-US" sz="1600" b="0" i="0" u="none" strike="noStrike" cap="none" normalizeH="0" baseline="0">
                          <a:ln>
                            <a:noFill/>
                          </a:ln>
                          <a:solidFill>
                            <a:srgbClr val="4D4D4D"/>
                          </a:solidFill>
                          <a:effectLst/>
                          <a:latin typeface="Arial Narrow" panose="020B0606020202030204" pitchFamily="34" charset="0"/>
                        </a:rPr>
                        <a:t>High death rates</a:t>
                      </a:r>
                    </a:p>
                  </a:txBody>
                  <a:tcPr marL="92075" marR="92075" marT="46038" marB="4603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buFont typeface="Arial Narrow" panose="020B0606020202030204" pitchFamily="34" charset="0"/>
                        <a:buChar char="■"/>
                        <a:defRPr sz="2400">
                          <a:solidFill>
                            <a:srgbClr val="4D4D4D"/>
                          </a:solidFill>
                          <a:latin typeface="Arial Narrow" panose="020B0606020202030204" pitchFamily="34" charset="0"/>
                        </a:defRPr>
                      </a:lvl1pPr>
                      <a:lvl2pPr>
                        <a:buFont typeface="Arial" panose="020B0604020202020204" pitchFamily="34" charset="0"/>
                        <a:buChar char="•"/>
                        <a:defRPr sz="2000">
                          <a:solidFill>
                            <a:srgbClr val="5F5F5F"/>
                          </a:solidFill>
                          <a:latin typeface="Arial Narrow" panose="020B0606020202030204" pitchFamily="34" charset="0"/>
                        </a:defRPr>
                      </a:lvl2pPr>
                      <a:lvl3pPr>
                        <a:buChar char="•"/>
                        <a:defRPr>
                          <a:solidFill>
                            <a:srgbClr val="4D4D4D"/>
                          </a:solidFill>
                          <a:latin typeface="Arial Narrow" panose="020B0606020202030204" pitchFamily="34" charset="0"/>
                        </a:defRPr>
                      </a:lvl3pPr>
                      <a:lvl4pPr>
                        <a:buChar char="–"/>
                        <a:defRPr sz="1400">
                          <a:solidFill>
                            <a:srgbClr val="4D4D4D"/>
                          </a:solidFill>
                          <a:latin typeface="Arial Narrow" panose="020B0606020202030204" pitchFamily="34" charset="0"/>
                        </a:defRPr>
                      </a:lvl4pPr>
                      <a:lvl5pPr>
                        <a:buChar char="»"/>
                        <a:defRPr sz="1400">
                          <a:solidFill>
                            <a:srgbClr val="4D4D4D"/>
                          </a:solidFill>
                          <a:latin typeface="Arial Narrow" panose="020B0606020202030204" pitchFamily="34" charset="0"/>
                        </a:defRPr>
                      </a:lvl5pPr>
                      <a:lvl6pPr fontAlgn="base">
                        <a:spcBef>
                          <a:spcPct val="0"/>
                        </a:spcBef>
                        <a:spcAft>
                          <a:spcPct val="0"/>
                        </a:spcAft>
                        <a:buChar char="»"/>
                        <a:defRPr sz="1400">
                          <a:solidFill>
                            <a:srgbClr val="4D4D4D"/>
                          </a:solidFill>
                          <a:latin typeface="Arial Narrow" panose="020B0606020202030204" pitchFamily="34" charset="0"/>
                        </a:defRPr>
                      </a:lvl6pPr>
                      <a:lvl7pPr fontAlgn="base">
                        <a:spcBef>
                          <a:spcPct val="0"/>
                        </a:spcBef>
                        <a:spcAft>
                          <a:spcPct val="0"/>
                        </a:spcAft>
                        <a:buChar char="»"/>
                        <a:defRPr sz="1400">
                          <a:solidFill>
                            <a:srgbClr val="4D4D4D"/>
                          </a:solidFill>
                          <a:latin typeface="Arial Narrow" panose="020B0606020202030204" pitchFamily="34" charset="0"/>
                        </a:defRPr>
                      </a:lvl7pPr>
                      <a:lvl8pPr fontAlgn="base">
                        <a:spcBef>
                          <a:spcPct val="0"/>
                        </a:spcBef>
                        <a:spcAft>
                          <a:spcPct val="0"/>
                        </a:spcAft>
                        <a:buChar char="»"/>
                        <a:defRPr sz="1400">
                          <a:solidFill>
                            <a:srgbClr val="4D4D4D"/>
                          </a:solidFill>
                          <a:latin typeface="Arial Narrow" panose="020B0606020202030204" pitchFamily="34" charset="0"/>
                        </a:defRPr>
                      </a:lvl8pPr>
                      <a:lvl9pPr fontAlgn="base">
                        <a:spcBef>
                          <a:spcPct val="0"/>
                        </a:spcBef>
                        <a:spcAft>
                          <a:spcPct val="0"/>
                        </a:spcAft>
                        <a:buChar char="»"/>
                        <a:defRPr sz="1400">
                          <a:solidFill>
                            <a:srgbClr val="4D4D4D"/>
                          </a:solidFill>
                          <a:latin typeface="Arial Narrow" panose="020B0606020202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Narrow" panose="020B0606020202030204" pitchFamily="34" charset="0"/>
                        <a:buNone/>
                        <a:tabLst/>
                      </a:pPr>
                      <a:r>
                        <a:rPr kumimoji="0" lang="en-US" altLang="en-US" sz="1600" b="0" i="0" u="none" strike="noStrike" cap="none" normalizeH="0" baseline="0">
                          <a:ln>
                            <a:noFill/>
                          </a:ln>
                          <a:solidFill>
                            <a:srgbClr val="4D4D4D"/>
                          </a:solidFill>
                          <a:effectLst/>
                          <a:latin typeface="Arial Narrow" panose="020B0606020202030204" pitchFamily="34" charset="0"/>
                        </a:rPr>
                        <a:t>Falling death rates</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buFont typeface="Arial Narrow" panose="020B0606020202030204" pitchFamily="34" charset="0"/>
                        <a:buChar char="■"/>
                        <a:defRPr sz="2400">
                          <a:solidFill>
                            <a:srgbClr val="4D4D4D"/>
                          </a:solidFill>
                          <a:latin typeface="Arial Narrow" panose="020B0606020202030204" pitchFamily="34" charset="0"/>
                        </a:defRPr>
                      </a:lvl1pPr>
                      <a:lvl2pPr>
                        <a:buFont typeface="Arial" panose="020B0604020202020204" pitchFamily="34" charset="0"/>
                        <a:buChar char="•"/>
                        <a:defRPr sz="2000">
                          <a:solidFill>
                            <a:srgbClr val="5F5F5F"/>
                          </a:solidFill>
                          <a:latin typeface="Arial Narrow" panose="020B0606020202030204" pitchFamily="34" charset="0"/>
                        </a:defRPr>
                      </a:lvl2pPr>
                      <a:lvl3pPr>
                        <a:buChar char="•"/>
                        <a:defRPr>
                          <a:solidFill>
                            <a:srgbClr val="4D4D4D"/>
                          </a:solidFill>
                          <a:latin typeface="Arial Narrow" panose="020B0606020202030204" pitchFamily="34" charset="0"/>
                        </a:defRPr>
                      </a:lvl3pPr>
                      <a:lvl4pPr>
                        <a:buChar char="–"/>
                        <a:defRPr sz="1400">
                          <a:solidFill>
                            <a:srgbClr val="4D4D4D"/>
                          </a:solidFill>
                          <a:latin typeface="Arial Narrow" panose="020B0606020202030204" pitchFamily="34" charset="0"/>
                        </a:defRPr>
                      </a:lvl4pPr>
                      <a:lvl5pPr>
                        <a:buChar char="»"/>
                        <a:defRPr sz="1400">
                          <a:solidFill>
                            <a:srgbClr val="4D4D4D"/>
                          </a:solidFill>
                          <a:latin typeface="Arial Narrow" panose="020B0606020202030204" pitchFamily="34" charset="0"/>
                        </a:defRPr>
                      </a:lvl5pPr>
                      <a:lvl6pPr fontAlgn="base">
                        <a:spcBef>
                          <a:spcPct val="0"/>
                        </a:spcBef>
                        <a:spcAft>
                          <a:spcPct val="0"/>
                        </a:spcAft>
                        <a:buChar char="»"/>
                        <a:defRPr sz="1400">
                          <a:solidFill>
                            <a:srgbClr val="4D4D4D"/>
                          </a:solidFill>
                          <a:latin typeface="Arial Narrow" panose="020B0606020202030204" pitchFamily="34" charset="0"/>
                        </a:defRPr>
                      </a:lvl6pPr>
                      <a:lvl7pPr fontAlgn="base">
                        <a:spcBef>
                          <a:spcPct val="0"/>
                        </a:spcBef>
                        <a:spcAft>
                          <a:spcPct val="0"/>
                        </a:spcAft>
                        <a:buChar char="»"/>
                        <a:defRPr sz="1400">
                          <a:solidFill>
                            <a:srgbClr val="4D4D4D"/>
                          </a:solidFill>
                          <a:latin typeface="Arial Narrow" panose="020B0606020202030204" pitchFamily="34" charset="0"/>
                        </a:defRPr>
                      </a:lvl7pPr>
                      <a:lvl8pPr fontAlgn="base">
                        <a:spcBef>
                          <a:spcPct val="0"/>
                        </a:spcBef>
                        <a:spcAft>
                          <a:spcPct val="0"/>
                        </a:spcAft>
                        <a:buChar char="»"/>
                        <a:defRPr sz="1400">
                          <a:solidFill>
                            <a:srgbClr val="4D4D4D"/>
                          </a:solidFill>
                          <a:latin typeface="Arial Narrow" panose="020B0606020202030204" pitchFamily="34" charset="0"/>
                        </a:defRPr>
                      </a:lvl8pPr>
                      <a:lvl9pPr fontAlgn="base">
                        <a:spcBef>
                          <a:spcPct val="0"/>
                        </a:spcBef>
                        <a:spcAft>
                          <a:spcPct val="0"/>
                        </a:spcAft>
                        <a:buChar char="»"/>
                        <a:defRPr sz="1400">
                          <a:solidFill>
                            <a:srgbClr val="4D4D4D"/>
                          </a:solidFill>
                          <a:latin typeface="Arial Narrow" panose="020B0606020202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Narrow" panose="020B0606020202030204" pitchFamily="34" charset="0"/>
                        <a:buNone/>
                        <a:tabLst/>
                      </a:pPr>
                      <a:r>
                        <a:rPr kumimoji="0" lang="en-US" altLang="en-US" sz="1600" b="0" i="0" u="none" strike="noStrike" cap="none" normalizeH="0" baseline="0">
                          <a:ln>
                            <a:noFill/>
                          </a:ln>
                          <a:solidFill>
                            <a:srgbClr val="4D4D4D"/>
                          </a:solidFill>
                          <a:effectLst/>
                          <a:latin typeface="Arial Narrow" panose="020B0606020202030204" pitchFamily="34" charset="0"/>
                        </a:rPr>
                        <a:t>Low death rates</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buFont typeface="Arial Narrow" panose="020B0606020202030204" pitchFamily="34" charset="0"/>
                        <a:buChar char="■"/>
                        <a:defRPr sz="2400">
                          <a:solidFill>
                            <a:srgbClr val="4D4D4D"/>
                          </a:solidFill>
                          <a:latin typeface="Arial Narrow" panose="020B0606020202030204" pitchFamily="34" charset="0"/>
                        </a:defRPr>
                      </a:lvl1pPr>
                      <a:lvl2pPr>
                        <a:buFont typeface="Arial" panose="020B0604020202020204" pitchFamily="34" charset="0"/>
                        <a:buChar char="•"/>
                        <a:defRPr sz="2000">
                          <a:solidFill>
                            <a:srgbClr val="5F5F5F"/>
                          </a:solidFill>
                          <a:latin typeface="Arial Narrow" panose="020B0606020202030204" pitchFamily="34" charset="0"/>
                        </a:defRPr>
                      </a:lvl2pPr>
                      <a:lvl3pPr>
                        <a:buChar char="•"/>
                        <a:defRPr>
                          <a:solidFill>
                            <a:srgbClr val="4D4D4D"/>
                          </a:solidFill>
                          <a:latin typeface="Arial Narrow" panose="020B0606020202030204" pitchFamily="34" charset="0"/>
                        </a:defRPr>
                      </a:lvl3pPr>
                      <a:lvl4pPr>
                        <a:buChar char="–"/>
                        <a:defRPr sz="1400">
                          <a:solidFill>
                            <a:srgbClr val="4D4D4D"/>
                          </a:solidFill>
                          <a:latin typeface="Arial Narrow" panose="020B0606020202030204" pitchFamily="34" charset="0"/>
                        </a:defRPr>
                      </a:lvl4pPr>
                      <a:lvl5pPr>
                        <a:buChar char="»"/>
                        <a:defRPr sz="1400">
                          <a:solidFill>
                            <a:srgbClr val="4D4D4D"/>
                          </a:solidFill>
                          <a:latin typeface="Arial Narrow" panose="020B0606020202030204" pitchFamily="34" charset="0"/>
                        </a:defRPr>
                      </a:lvl5pPr>
                      <a:lvl6pPr fontAlgn="base">
                        <a:spcBef>
                          <a:spcPct val="0"/>
                        </a:spcBef>
                        <a:spcAft>
                          <a:spcPct val="0"/>
                        </a:spcAft>
                        <a:buChar char="»"/>
                        <a:defRPr sz="1400">
                          <a:solidFill>
                            <a:srgbClr val="4D4D4D"/>
                          </a:solidFill>
                          <a:latin typeface="Arial Narrow" panose="020B0606020202030204" pitchFamily="34" charset="0"/>
                        </a:defRPr>
                      </a:lvl6pPr>
                      <a:lvl7pPr fontAlgn="base">
                        <a:spcBef>
                          <a:spcPct val="0"/>
                        </a:spcBef>
                        <a:spcAft>
                          <a:spcPct val="0"/>
                        </a:spcAft>
                        <a:buChar char="»"/>
                        <a:defRPr sz="1400">
                          <a:solidFill>
                            <a:srgbClr val="4D4D4D"/>
                          </a:solidFill>
                          <a:latin typeface="Arial Narrow" panose="020B0606020202030204" pitchFamily="34" charset="0"/>
                        </a:defRPr>
                      </a:lvl7pPr>
                      <a:lvl8pPr fontAlgn="base">
                        <a:spcBef>
                          <a:spcPct val="0"/>
                        </a:spcBef>
                        <a:spcAft>
                          <a:spcPct val="0"/>
                        </a:spcAft>
                        <a:buChar char="»"/>
                        <a:defRPr sz="1400">
                          <a:solidFill>
                            <a:srgbClr val="4D4D4D"/>
                          </a:solidFill>
                          <a:latin typeface="Arial Narrow" panose="020B0606020202030204" pitchFamily="34" charset="0"/>
                        </a:defRPr>
                      </a:lvl8pPr>
                      <a:lvl9pPr fontAlgn="base">
                        <a:spcBef>
                          <a:spcPct val="0"/>
                        </a:spcBef>
                        <a:spcAft>
                          <a:spcPct val="0"/>
                        </a:spcAft>
                        <a:buChar char="»"/>
                        <a:defRPr sz="1400">
                          <a:solidFill>
                            <a:srgbClr val="4D4D4D"/>
                          </a:solidFill>
                          <a:latin typeface="Arial Narrow" panose="020B0606020202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Narrow" panose="020B0606020202030204" pitchFamily="34" charset="0"/>
                        <a:buNone/>
                        <a:tabLst/>
                      </a:pPr>
                      <a:r>
                        <a:rPr kumimoji="0" lang="en-US" altLang="en-US" sz="1600" b="0" i="0" u="none" strike="noStrike" cap="none" normalizeH="0" baseline="0">
                          <a:ln>
                            <a:noFill/>
                          </a:ln>
                          <a:solidFill>
                            <a:srgbClr val="4D4D4D"/>
                          </a:solidFill>
                          <a:effectLst/>
                          <a:latin typeface="Arial Narrow" panose="020B0606020202030204" pitchFamily="34" charset="0"/>
                        </a:rPr>
                        <a:t>Low death rates</a:t>
                      </a:r>
                    </a:p>
                  </a:txBody>
                  <a:tcPr marL="92075" marR="92075" marT="46038" marB="460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11063069"/>
                  </a:ext>
                </a:extLst>
              </a:tr>
              <a:tr h="1900238">
                <a:tc>
                  <a:txBody>
                    <a:bodyPr/>
                    <a:lstStyle>
                      <a:lvl1pPr>
                        <a:buFont typeface="Arial Narrow" panose="020B0606020202030204" pitchFamily="34" charset="0"/>
                        <a:buChar char="■"/>
                        <a:defRPr sz="2400">
                          <a:solidFill>
                            <a:srgbClr val="4D4D4D"/>
                          </a:solidFill>
                          <a:latin typeface="Arial Narrow" panose="020B0606020202030204" pitchFamily="34" charset="0"/>
                        </a:defRPr>
                      </a:lvl1pPr>
                      <a:lvl2pPr>
                        <a:buFont typeface="Arial" panose="020B0604020202020204" pitchFamily="34" charset="0"/>
                        <a:buChar char="•"/>
                        <a:defRPr sz="2000">
                          <a:solidFill>
                            <a:srgbClr val="5F5F5F"/>
                          </a:solidFill>
                          <a:latin typeface="Arial Narrow" panose="020B0606020202030204" pitchFamily="34" charset="0"/>
                        </a:defRPr>
                      </a:lvl2pPr>
                      <a:lvl3pPr>
                        <a:buChar char="•"/>
                        <a:defRPr>
                          <a:solidFill>
                            <a:srgbClr val="4D4D4D"/>
                          </a:solidFill>
                          <a:latin typeface="Arial Narrow" panose="020B0606020202030204" pitchFamily="34" charset="0"/>
                        </a:defRPr>
                      </a:lvl3pPr>
                      <a:lvl4pPr>
                        <a:buChar char="–"/>
                        <a:defRPr sz="1400">
                          <a:solidFill>
                            <a:srgbClr val="4D4D4D"/>
                          </a:solidFill>
                          <a:latin typeface="Arial Narrow" panose="020B0606020202030204" pitchFamily="34" charset="0"/>
                        </a:defRPr>
                      </a:lvl4pPr>
                      <a:lvl5pPr>
                        <a:buChar char="»"/>
                        <a:defRPr sz="1400">
                          <a:solidFill>
                            <a:srgbClr val="4D4D4D"/>
                          </a:solidFill>
                          <a:latin typeface="Arial Narrow" panose="020B0606020202030204" pitchFamily="34" charset="0"/>
                        </a:defRPr>
                      </a:lvl5pPr>
                      <a:lvl6pPr fontAlgn="base">
                        <a:spcBef>
                          <a:spcPct val="0"/>
                        </a:spcBef>
                        <a:spcAft>
                          <a:spcPct val="0"/>
                        </a:spcAft>
                        <a:buChar char="»"/>
                        <a:defRPr sz="1400">
                          <a:solidFill>
                            <a:srgbClr val="4D4D4D"/>
                          </a:solidFill>
                          <a:latin typeface="Arial Narrow" panose="020B0606020202030204" pitchFamily="34" charset="0"/>
                        </a:defRPr>
                      </a:lvl6pPr>
                      <a:lvl7pPr fontAlgn="base">
                        <a:spcBef>
                          <a:spcPct val="0"/>
                        </a:spcBef>
                        <a:spcAft>
                          <a:spcPct val="0"/>
                        </a:spcAft>
                        <a:buChar char="»"/>
                        <a:defRPr sz="1400">
                          <a:solidFill>
                            <a:srgbClr val="4D4D4D"/>
                          </a:solidFill>
                          <a:latin typeface="Arial Narrow" panose="020B0606020202030204" pitchFamily="34" charset="0"/>
                        </a:defRPr>
                      </a:lvl7pPr>
                      <a:lvl8pPr fontAlgn="base">
                        <a:spcBef>
                          <a:spcPct val="0"/>
                        </a:spcBef>
                        <a:spcAft>
                          <a:spcPct val="0"/>
                        </a:spcAft>
                        <a:buChar char="»"/>
                        <a:defRPr sz="1400">
                          <a:solidFill>
                            <a:srgbClr val="4D4D4D"/>
                          </a:solidFill>
                          <a:latin typeface="Arial Narrow" panose="020B0606020202030204" pitchFamily="34" charset="0"/>
                        </a:defRPr>
                      </a:lvl8pPr>
                      <a:lvl9pPr fontAlgn="base">
                        <a:spcBef>
                          <a:spcPct val="0"/>
                        </a:spcBef>
                        <a:spcAft>
                          <a:spcPct val="0"/>
                        </a:spcAft>
                        <a:buChar char="»"/>
                        <a:defRPr sz="1400">
                          <a:solidFill>
                            <a:srgbClr val="4D4D4D"/>
                          </a:solidFill>
                          <a:latin typeface="Arial Narrow" panose="020B0606020202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Narrow" panose="020B0606020202030204" pitchFamily="34" charset="0"/>
                        <a:buNone/>
                        <a:tabLst/>
                      </a:pPr>
                      <a:r>
                        <a:rPr kumimoji="0" lang="en-US" altLang="en-US" sz="1400" b="0" i="0" u="none" strike="noStrike" cap="none" normalizeH="0" baseline="0">
                          <a:ln>
                            <a:noFill/>
                          </a:ln>
                          <a:solidFill>
                            <a:srgbClr val="4D4D4D"/>
                          </a:solidFill>
                          <a:effectLst/>
                          <a:latin typeface="Arial Narrow" panose="020B0606020202030204" pitchFamily="34" charset="0"/>
                        </a:rPr>
                        <a:t>Disease and plague (e.g. bubonic, cholera, kwashiorkor)</a:t>
                      </a:r>
                    </a:p>
                    <a:p>
                      <a:pPr marL="0" marR="0" lvl="0" indent="0" algn="l" defTabSz="914400" rtl="0" eaLnBrk="1" fontAlgn="base" latinLnBrk="0" hangingPunct="1">
                        <a:lnSpc>
                          <a:spcPct val="100000"/>
                        </a:lnSpc>
                        <a:spcBef>
                          <a:spcPct val="0"/>
                        </a:spcBef>
                        <a:spcAft>
                          <a:spcPct val="0"/>
                        </a:spcAft>
                        <a:buClrTx/>
                        <a:buSzTx/>
                        <a:buFont typeface="Arial Narrow" panose="020B0606020202030204" pitchFamily="34" charset="0"/>
                        <a:buNone/>
                        <a:tabLst/>
                      </a:pPr>
                      <a:r>
                        <a:rPr kumimoji="0" lang="en-US" altLang="en-US" sz="1400" b="0" i="0" u="none" strike="noStrike" cap="none" normalizeH="0" baseline="0">
                          <a:ln>
                            <a:noFill/>
                          </a:ln>
                          <a:solidFill>
                            <a:srgbClr val="4D4D4D"/>
                          </a:solidFill>
                          <a:effectLst/>
                          <a:latin typeface="Arial Narrow" panose="020B0606020202030204" pitchFamily="34" charset="0"/>
                        </a:rPr>
                        <a:t>Famine, uncertain food supplies and poor diet</a:t>
                      </a:r>
                    </a:p>
                    <a:p>
                      <a:pPr marL="0" marR="0" lvl="0" indent="0" algn="l" defTabSz="914400" rtl="0" eaLnBrk="1" fontAlgn="base" latinLnBrk="0" hangingPunct="1">
                        <a:lnSpc>
                          <a:spcPct val="100000"/>
                        </a:lnSpc>
                        <a:spcBef>
                          <a:spcPct val="0"/>
                        </a:spcBef>
                        <a:spcAft>
                          <a:spcPct val="0"/>
                        </a:spcAft>
                        <a:buClrTx/>
                        <a:buSzTx/>
                        <a:buFont typeface="Arial Narrow" panose="020B0606020202030204" pitchFamily="34" charset="0"/>
                        <a:buNone/>
                        <a:tabLst/>
                      </a:pPr>
                      <a:r>
                        <a:rPr kumimoji="0" lang="en-US" altLang="en-US" sz="1400" b="0" i="0" u="none" strike="noStrike" cap="none" normalizeH="0" baseline="0">
                          <a:ln>
                            <a:noFill/>
                          </a:ln>
                          <a:solidFill>
                            <a:srgbClr val="4D4D4D"/>
                          </a:solidFill>
                          <a:effectLst/>
                          <a:latin typeface="Arial Narrow" panose="020B0606020202030204" pitchFamily="34" charset="0"/>
                        </a:rPr>
                        <a:t>Poor hygiene, no clean water or sewage disposal</a:t>
                      </a:r>
                    </a:p>
                  </a:txBody>
                  <a:tcPr marL="92075" marR="92075" marT="46038" marB="4603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buFont typeface="Arial Narrow" panose="020B0606020202030204" pitchFamily="34" charset="0"/>
                        <a:buChar char="■"/>
                        <a:defRPr sz="2400">
                          <a:solidFill>
                            <a:srgbClr val="4D4D4D"/>
                          </a:solidFill>
                          <a:latin typeface="Arial Narrow" panose="020B0606020202030204" pitchFamily="34" charset="0"/>
                        </a:defRPr>
                      </a:lvl1pPr>
                      <a:lvl2pPr>
                        <a:buFont typeface="Arial" panose="020B0604020202020204" pitchFamily="34" charset="0"/>
                        <a:buChar char="•"/>
                        <a:defRPr sz="2000">
                          <a:solidFill>
                            <a:srgbClr val="5F5F5F"/>
                          </a:solidFill>
                          <a:latin typeface="Arial Narrow" panose="020B0606020202030204" pitchFamily="34" charset="0"/>
                        </a:defRPr>
                      </a:lvl2pPr>
                      <a:lvl3pPr>
                        <a:buChar char="•"/>
                        <a:defRPr>
                          <a:solidFill>
                            <a:srgbClr val="4D4D4D"/>
                          </a:solidFill>
                          <a:latin typeface="Arial Narrow" panose="020B0606020202030204" pitchFamily="34" charset="0"/>
                        </a:defRPr>
                      </a:lvl3pPr>
                      <a:lvl4pPr>
                        <a:buChar char="–"/>
                        <a:defRPr sz="1400">
                          <a:solidFill>
                            <a:srgbClr val="4D4D4D"/>
                          </a:solidFill>
                          <a:latin typeface="Arial Narrow" panose="020B0606020202030204" pitchFamily="34" charset="0"/>
                        </a:defRPr>
                      </a:lvl4pPr>
                      <a:lvl5pPr>
                        <a:buChar char="»"/>
                        <a:defRPr sz="1400">
                          <a:solidFill>
                            <a:srgbClr val="4D4D4D"/>
                          </a:solidFill>
                          <a:latin typeface="Arial Narrow" panose="020B0606020202030204" pitchFamily="34" charset="0"/>
                        </a:defRPr>
                      </a:lvl5pPr>
                      <a:lvl6pPr fontAlgn="base">
                        <a:spcBef>
                          <a:spcPct val="0"/>
                        </a:spcBef>
                        <a:spcAft>
                          <a:spcPct val="0"/>
                        </a:spcAft>
                        <a:buChar char="»"/>
                        <a:defRPr sz="1400">
                          <a:solidFill>
                            <a:srgbClr val="4D4D4D"/>
                          </a:solidFill>
                          <a:latin typeface="Arial Narrow" panose="020B0606020202030204" pitchFamily="34" charset="0"/>
                        </a:defRPr>
                      </a:lvl6pPr>
                      <a:lvl7pPr fontAlgn="base">
                        <a:spcBef>
                          <a:spcPct val="0"/>
                        </a:spcBef>
                        <a:spcAft>
                          <a:spcPct val="0"/>
                        </a:spcAft>
                        <a:buChar char="»"/>
                        <a:defRPr sz="1400">
                          <a:solidFill>
                            <a:srgbClr val="4D4D4D"/>
                          </a:solidFill>
                          <a:latin typeface="Arial Narrow" panose="020B0606020202030204" pitchFamily="34" charset="0"/>
                        </a:defRPr>
                      </a:lvl7pPr>
                      <a:lvl8pPr fontAlgn="base">
                        <a:spcBef>
                          <a:spcPct val="0"/>
                        </a:spcBef>
                        <a:spcAft>
                          <a:spcPct val="0"/>
                        </a:spcAft>
                        <a:buChar char="»"/>
                        <a:defRPr sz="1400">
                          <a:solidFill>
                            <a:srgbClr val="4D4D4D"/>
                          </a:solidFill>
                          <a:latin typeface="Arial Narrow" panose="020B0606020202030204" pitchFamily="34" charset="0"/>
                        </a:defRPr>
                      </a:lvl8pPr>
                      <a:lvl9pPr fontAlgn="base">
                        <a:spcBef>
                          <a:spcPct val="0"/>
                        </a:spcBef>
                        <a:spcAft>
                          <a:spcPct val="0"/>
                        </a:spcAft>
                        <a:buChar char="»"/>
                        <a:defRPr sz="1400">
                          <a:solidFill>
                            <a:srgbClr val="4D4D4D"/>
                          </a:solidFill>
                          <a:latin typeface="Arial Narrow" panose="020B0606020202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Narrow" panose="020B0606020202030204" pitchFamily="34" charset="0"/>
                        <a:buNone/>
                        <a:tabLst/>
                      </a:pPr>
                      <a:r>
                        <a:rPr kumimoji="0" lang="en-US" altLang="en-US" sz="1400" b="0" i="0" u="none" strike="noStrike" cap="none" normalizeH="0" baseline="0">
                          <a:ln>
                            <a:noFill/>
                          </a:ln>
                          <a:solidFill>
                            <a:srgbClr val="4D4D4D"/>
                          </a:solidFill>
                          <a:effectLst/>
                          <a:latin typeface="Arial Narrow" panose="020B0606020202030204" pitchFamily="34" charset="0"/>
                        </a:rPr>
                        <a:t>Improved medicine</a:t>
                      </a:r>
                    </a:p>
                    <a:p>
                      <a:pPr marL="0" marR="0" lvl="0" indent="0" algn="l" defTabSz="914400" rtl="0" eaLnBrk="1" fontAlgn="base" latinLnBrk="0" hangingPunct="1">
                        <a:lnSpc>
                          <a:spcPct val="100000"/>
                        </a:lnSpc>
                        <a:spcBef>
                          <a:spcPct val="0"/>
                        </a:spcBef>
                        <a:spcAft>
                          <a:spcPct val="0"/>
                        </a:spcAft>
                        <a:buClrTx/>
                        <a:buSzTx/>
                        <a:buFont typeface="Arial Narrow" panose="020B0606020202030204" pitchFamily="34" charset="0"/>
                        <a:buNone/>
                        <a:tabLst/>
                      </a:pPr>
                      <a:r>
                        <a:rPr kumimoji="0" lang="en-US" altLang="en-US" sz="1400" b="0" i="0" u="none" strike="noStrike" cap="none" normalizeH="0" baseline="0">
                          <a:ln>
                            <a:noFill/>
                          </a:ln>
                          <a:solidFill>
                            <a:srgbClr val="4D4D4D"/>
                          </a:solidFill>
                          <a:effectLst/>
                          <a:latin typeface="Arial Narrow" panose="020B0606020202030204" pitchFamily="34" charset="0"/>
                        </a:rPr>
                        <a:t>Improved sanitation and waters supply</a:t>
                      </a:r>
                    </a:p>
                    <a:p>
                      <a:pPr marL="0" marR="0" lvl="0" indent="0" algn="l" defTabSz="914400" rtl="0" eaLnBrk="1" fontAlgn="base" latinLnBrk="0" hangingPunct="1">
                        <a:lnSpc>
                          <a:spcPct val="100000"/>
                        </a:lnSpc>
                        <a:spcBef>
                          <a:spcPct val="0"/>
                        </a:spcBef>
                        <a:spcAft>
                          <a:spcPct val="0"/>
                        </a:spcAft>
                        <a:buClrTx/>
                        <a:buSzTx/>
                        <a:buFont typeface="Arial Narrow" panose="020B0606020202030204" pitchFamily="34" charset="0"/>
                        <a:buNone/>
                        <a:tabLst/>
                      </a:pPr>
                      <a:r>
                        <a:rPr kumimoji="0" lang="en-US" altLang="en-US" sz="1400" b="0" i="0" u="none" strike="noStrike" cap="none" normalizeH="0" baseline="0">
                          <a:ln>
                            <a:noFill/>
                          </a:ln>
                          <a:solidFill>
                            <a:srgbClr val="4D4D4D"/>
                          </a:solidFill>
                          <a:effectLst/>
                          <a:latin typeface="Arial Narrow" panose="020B0606020202030204" pitchFamily="34" charset="0"/>
                        </a:rPr>
                        <a:t>Improvements in food production in terms of quality and quantity</a:t>
                      </a:r>
                    </a:p>
                    <a:p>
                      <a:pPr marL="0" marR="0" lvl="0" indent="0" algn="l" defTabSz="914400" rtl="0" eaLnBrk="1" fontAlgn="base" latinLnBrk="0" hangingPunct="1">
                        <a:lnSpc>
                          <a:spcPct val="100000"/>
                        </a:lnSpc>
                        <a:spcBef>
                          <a:spcPct val="0"/>
                        </a:spcBef>
                        <a:spcAft>
                          <a:spcPct val="0"/>
                        </a:spcAft>
                        <a:buClrTx/>
                        <a:buSzTx/>
                        <a:buFont typeface="Arial Narrow" panose="020B0606020202030204" pitchFamily="34" charset="0"/>
                        <a:buNone/>
                        <a:tabLst/>
                      </a:pPr>
                      <a:r>
                        <a:rPr kumimoji="0" lang="en-US" altLang="en-US" sz="1400" b="0" i="0" u="none" strike="noStrike" cap="none" normalizeH="0" baseline="0">
                          <a:ln>
                            <a:noFill/>
                          </a:ln>
                          <a:solidFill>
                            <a:srgbClr val="4D4D4D"/>
                          </a:solidFill>
                          <a:effectLst/>
                          <a:latin typeface="Arial Narrow" panose="020B0606020202030204" pitchFamily="34" charset="0"/>
                        </a:rPr>
                        <a:t>Improved transport to move food</a:t>
                      </a:r>
                    </a:p>
                    <a:p>
                      <a:pPr marL="0" marR="0" lvl="0" indent="0" algn="l" defTabSz="914400" rtl="0" eaLnBrk="1" fontAlgn="base" latinLnBrk="0" hangingPunct="1">
                        <a:lnSpc>
                          <a:spcPct val="100000"/>
                        </a:lnSpc>
                        <a:spcBef>
                          <a:spcPct val="0"/>
                        </a:spcBef>
                        <a:spcAft>
                          <a:spcPct val="0"/>
                        </a:spcAft>
                        <a:buClrTx/>
                        <a:buSzTx/>
                        <a:buFont typeface="Arial Narrow" panose="020B0606020202030204" pitchFamily="34" charset="0"/>
                        <a:buNone/>
                        <a:tabLst/>
                      </a:pPr>
                      <a:r>
                        <a:rPr kumimoji="0" lang="en-US" altLang="en-US" sz="1400" b="0" i="0" u="none" strike="noStrike" cap="none" normalizeH="0" baseline="0">
                          <a:ln>
                            <a:noFill/>
                          </a:ln>
                          <a:solidFill>
                            <a:srgbClr val="4D4D4D"/>
                          </a:solidFill>
                          <a:effectLst/>
                          <a:latin typeface="Arial Narrow" panose="020B0606020202030204" pitchFamily="34" charset="0"/>
                        </a:rPr>
                        <a:t>A decrease in child mortality</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buFont typeface="Arial Narrow" panose="020B0606020202030204" pitchFamily="34" charset="0"/>
                        <a:buChar char="■"/>
                        <a:defRPr sz="2400">
                          <a:solidFill>
                            <a:srgbClr val="4D4D4D"/>
                          </a:solidFill>
                          <a:latin typeface="Arial Narrow" panose="020B0606020202030204" pitchFamily="34" charset="0"/>
                        </a:defRPr>
                      </a:lvl1pPr>
                      <a:lvl2pPr>
                        <a:buFont typeface="Arial" panose="020B0604020202020204" pitchFamily="34" charset="0"/>
                        <a:buChar char="•"/>
                        <a:defRPr sz="2000">
                          <a:solidFill>
                            <a:srgbClr val="5F5F5F"/>
                          </a:solidFill>
                          <a:latin typeface="Arial Narrow" panose="020B0606020202030204" pitchFamily="34" charset="0"/>
                        </a:defRPr>
                      </a:lvl2pPr>
                      <a:lvl3pPr>
                        <a:buChar char="•"/>
                        <a:defRPr>
                          <a:solidFill>
                            <a:srgbClr val="4D4D4D"/>
                          </a:solidFill>
                          <a:latin typeface="Arial Narrow" panose="020B0606020202030204" pitchFamily="34" charset="0"/>
                        </a:defRPr>
                      </a:lvl3pPr>
                      <a:lvl4pPr>
                        <a:buChar char="–"/>
                        <a:defRPr sz="1400">
                          <a:solidFill>
                            <a:srgbClr val="4D4D4D"/>
                          </a:solidFill>
                          <a:latin typeface="Arial Narrow" panose="020B0606020202030204" pitchFamily="34" charset="0"/>
                        </a:defRPr>
                      </a:lvl4pPr>
                      <a:lvl5pPr>
                        <a:buChar char="»"/>
                        <a:defRPr sz="1400">
                          <a:solidFill>
                            <a:srgbClr val="4D4D4D"/>
                          </a:solidFill>
                          <a:latin typeface="Arial Narrow" panose="020B0606020202030204" pitchFamily="34" charset="0"/>
                        </a:defRPr>
                      </a:lvl5pPr>
                      <a:lvl6pPr fontAlgn="base">
                        <a:spcBef>
                          <a:spcPct val="0"/>
                        </a:spcBef>
                        <a:spcAft>
                          <a:spcPct val="0"/>
                        </a:spcAft>
                        <a:buChar char="»"/>
                        <a:defRPr sz="1400">
                          <a:solidFill>
                            <a:srgbClr val="4D4D4D"/>
                          </a:solidFill>
                          <a:latin typeface="Arial Narrow" panose="020B0606020202030204" pitchFamily="34" charset="0"/>
                        </a:defRPr>
                      </a:lvl6pPr>
                      <a:lvl7pPr fontAlgn="base">
                        <a:spcBef>
                          <a:spcPct val="0"/>
                        </a:spcBef>
                        <a:spcAft>
                          <a:spcPct val="0"/>
                        </a:spcAft>
                        <a:buChar char="»"/>
                        <a:defRPr sz="1400">
                          <a:solidFill>
                            <a:srgbClr val="4D4D4D"/>
                          </a:solidFill>
                          <a:latin typeface="Arial Narrow" panose="020B0606020202030204" pitchFamily="34" charset="0"/>
                        </a:defRPr>
                      </a:lvl7pPr>
                      <a:lvl8pPr fontAlgn="base">
                        <a:spcBef>
                          <a:spcPct val="0"/>
                        </a:spcBef>
                        <a:spcAft>
                          <a:spcPct val="0"/>
                        </a:spcAft>
                        <a:buChar char="»"/>
                        <a:defRPr sz="1400">
                          <a:solidFill>
                            <a:srgbClr val="4D4D4D"/>
                          </a:solidFill>
                          <a:latin typeface="Arial Narrow" panose="020B0606020202030204" pitchFamily="34" charset="0"/>
                        </a:defRPr>
                      </a:lvl8pPr>
                      <a:lvl9pPr fontAlgn="base">
                        <a:spcBef>
                          <a:spcPct val="0"/>
                        </a:spcBef>
                        <a:spcAft>
                          <a:spcPct val="0"/>
                        </a:spcAft>
                        <a:buChar char="»"/>
                        <a:defRPr sz="1400">
                          <a:solidFill>
                            <a:srgbClr val="4D4D4D"/>
                          </a:solidFill>
                          <a:latin typeface="Arial Narrow" panose="020B0606020202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Narrow" panose="020B0606020202030204" pitchFamily="34" charset="0"/>
                        <a:buNone/>
                        <a:tabLst/>
                      </a:pPr>
                      <a:endParaRPr kumimoji="0" lang="en-US" altLang="en-US" sz="1400" b="0" i="0" u="none" strike="noStrike" cap="none" normalizeH="0" baseline="0">
                        <a:ln>
                          <a:noFill/>
                        </a:ln>
                        <a:solidFill>
                          <a:srgbClr val="4D4D4D"/>
                        </a:solidFill>
                        <a:effectLst/>
                        <a:latin typeface="Arial Narrow" panose="020B0606020202030204" pitchFamily="34" charset="0"/>
                      </a:endParaRP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buFont typeface="Arial Narrow" panose="020B0606020202030204" pitchFamily="34" charset="0"/>
                        <a:buChar char="■"/>
                        <a:defRPr sz="2400">
                          <a:solidFill>
                            <a:srgbClr val="4D4D4D"/>
                          </a:solidFill>
                          <a:latin typeface="Arial Narrow" panose="020B0606020202030204" pitchFamily="34" charset="0"/>
                        </a:defRPr>
                      </a:lvl1pPr>
                      <a:lvl2pPr>
                        <a:buFont typeface="Arial" panose="020B0604020202020204" pitchFamily="34" charset="0"/>
                        <a:buChar char="•"/>
                        <a:defRPr sz="2000">
                          <a:solidFill>
                            <a:srgbClr val="5F5F5F"/>
                          </a:solidFill>
                          <a:latin typeface="Arial Narrow" panose="020B0606020202030204" pitchFamily="34" charset="0"/>
                        </a:defRPr>
                      </a:lvl2pPr>
                      <a:lvl3pPr>
                        <a:buChar char="•"/>
                        <a:defRPr>
                          <a:solidFill>
                            <a:srgbClr val="4D4D4D"/>
                          </a:solidFill>
                          <a:latin typeface="Arial Narrow" panose="020B0606020202030204" pitchFamily="34" charset="0"/>
                        </a:defRPr>
                      </a:lvl3pPr>
                      <a:lvl4pPr>
                        <a:buChar char="–"/>
                        <a:defRPr sz="1400">
                          <a:solidFill>
                            <a:srgbClr val="4D4D4D"/>
                          </a:solidFill>
                          <a:latin typeface="Arial Narrow" panose="020B0606020202030204" pitchFamily="34" charset="0"/>
                        </a:defRPr>
                      </a:lvl4pPr>
                      <a:lvl5pPr>
                        <a:buChar char="»"/>
                        <a:defRPr sz="1400">
                          <a:solidFill>
                            <a:srgbClr val="4D4D4D"/>
                          </a:solidFill>
                          <a:latin typeface="Arial Narrow" panose="020B0606020202030204" pitchFamily="34" charset="0"/>
                        </a:defRPr>
                      </a:lvl5pPr>
                      <a:lvl6pPr fontAlgn="base">
                        <a:spcBef>
                          <a:spcPct val="0"/>
                        </a:spcBef>
                        <a:spcAft>
                          <a:spcPct val="0"/>
                        </a:spcAft>
                        <a:buChar char="»"/>
                        <a:defRPr sz="1400">
                          <a:solidFill>
                            <a:srgbClr val="4D4D4D"/>
                          </a:solidFill>
                          <a:latin typeface="Arial Narrow" panose="020B0606020202030204" pitchFamily="34" charset="0"/>
                        </a:defRPr>
                      </a:lvl6pPr>
                      <a:lvl7pPr fontAlgn="base">
                        <a:spcBef>
                          <a:spcPct val="0"/>
                        </a:spcBef>
                        <a:spcAft>
                          <a:spcPct val="0"/>
                        </a:spcAft>
                        <a:buChar char="»"/>
                        <a:defRPr sz="1400">
                          <a:solidFill>
                            <a:srgbClr val="4D4D4D"/>
                          </a:solidFill>
                          <a:latin typeface="Arial Narrow" panose="020B0606020202030204" pitchFamily="34" charset="0"/>
                        </a:defRPr>
                      </a:lvl7pPr>
                      <a:lvl8pPr fontAlgn="base">
                        <a:spcBef>
                          <a:spcPct val="0"/>
                        </a:spcBef>
                        <a:spcAft>
                          <a:spcPct val="0"/>
                        </a:spcAft>
                        <a:buChar char="»"/>
                        <a:defRPr sz="1400">
                          <a:solidFill>
                            <a:srgbClr val="4D4D4D"/>
                          </a:solidFill>
                          <a:latin typeface="Arial Narrow" panose="020B0606020202030204" pitchFamily="34" charset="0"/>
                        </a:defRPr>
                      </a:lvl8pPr>
                      <a:lvl9pPr fontAlgn="base">
                        <a:spcBef>
                          <a:spcPct val="0"/>
                        </a:spcBef>
                        <a:spcAft>
                          <a:spcPct val="0"/>
                        </a:spcAft>
                        <a:buChar char="»"/>
                        <a:defRPr sz="1400">
                          <a:solidFill>
                            <a:srgbClr val="4D4D4D"/>
                          </a:solidFill>
                          <a:latin typeface="Arial Narrow" panose="020B0606020202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Narrow" panose="020B0606020202030204" pitchFamily="34" charset="0"/>
                        <a:buNone/>
                        <a:tabLst/>
                      </a:pPr>
                      <a:endParaRPr kumimoji="0" lang="en-US" altLang="en-US" sz="1400" b="0" i="0" u="none" strike="noStrike" cap="none" normalizeH="0" baseline="0">
                        <a:ln>
                          <a:noFill/>
                        </a:ln>
                        <a:solidFill>
                          <a:srgbClr val="4D4D4D"/>
                        </a:solidFill>
                        <a:effectLst/>
                        <a:latin typeface="Arial Narrow" panose="020B0606020202030204" pitchFamily="34" charset="0"/>
                      </a:endParaRPr>
                    </a:p>
                  </a:txBody>
                  <a:tcPr marL="92075" marR="92075" marT="46038" marB="460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73727201"/>
                  </a:ext>
                </a:extLst>
              </a:tr>
            </a:tbl>
          </a:graphicData>
        </a:graphic>
      </p:graphicFrame>
      <p:sp>
        <p:nvSpPr>
          <p:cNvPr id="607348" name="Rectangle 116">
            <a:extLst>
              <a:ext uri="{FF2B5EF4-FFF2-40B4-BE49-F238E27FC236}">
                <a16:creationId xmlns:a16="http://schemas.microsoft.com/office/drawing/2014/main" id="{28D8B50E-BB6F-44E0-AD63-7F6E3073D7E9}"/>
              </a:ext>
            </a:extLst>
          </p:cNvPr>
          <p:cNvSpPr>
            <a:spLocks noChangeArrowheads="1"/>
          </p:cNvSpPr>
          <p:nvPr/>
        </p:nvSpPr>
        <p:spPr bwMode="auto">
          <a:xfrm>
            <a:off x="0" y="152400"/>
            <a:ext cx="838200" cy="110490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nchor="ctr"/>
          <a:lstStyle>
            <a:lvl1pPr>
              <a:defRPr sz="2800">
                <a:solidFill>
                  <a:srgbClr val="000066"/>
                </a:solidFill>
                <a:latin typeface="Impact" panose="020B0806030902050204" pitchFamily="34" charset="0"/>
              </a:defRPr>
            </a:lvl1pPr>
            <a:lvl2pPr>
              <a:defRPr sz="2800">
                <a:solidFill>
                  <a:srgbClr val="000066"/>
                </a:solidFill>
                <a:latin typeface="Impact" panose="020B0806030902050204" pitchFamily="34" charset="0"/>
              </a:defRPr>
            </a:lvl2pPr>
            <a:lvl3pPr>
              <a:defRPr sz="2800">
                <a:solidFill>
                  <a:srgbClr val="000066"/>
                </a:solidFill>
                <a:latin typeface="Impact" panose="020B0806030902050204" pitchFamily="34" charset="0"/>
              </a:defRPr>
            </a:lvl3pPr>
            <a:lvl4pPr>
              <a:defRPr sz="2800">
                <a:solidFill>
                  <a:srgbClr val="000066"/>
                </a:solidFill>
                <a:latin typeface="Impact" panose="020B0806030902050204" pitchFamily="34" charset="0"/>
              </a:defRPr>
            </a:lvl4pPr>
            <a:lvl5pPr>
              <a:defRPr sz="2800">
                <a:solidFill>
                  <a:srgbClr val="000066"/>
                </a:solidFill>
                <a:latin typeface="Impact" panose="020B0806030902050204" pitchFamily="34" charset="0"/>
              </a:defRPr>
            </a:lvl5pPr>
            <a:lvl6pPr marL="457200" fontAlgn="base">
              <a:spcBef>
                <a:spcPct val="0"/>
              </a:spcBef>
              <a:spcAft>
                <a:spcPct val="0"/>
              </a:spcAft>
              <a:defRPr sz="2800">
                <a:solidFill>
                  <a:srgbClr val="000066"/>
                </a:solidFill>
                <a:latin typeface="Impact" panose="020B0806030902050204" pitchFamily="34" charset="0"/>
              </a:defRPr>
            </a:lvl6pPr>
            <a:lvl7pPr marL="914400" fontAlgn="base">
              <a:spcBef>
                <a:spcPct val="0"/>
              </a:spcBef>
              <a:spcAft>
                <a:spcPct val="0"/>
              </a:spcAft>
              <a:defRPr sz="2800">
                <a:solidFill>
                  <a:srgbClr val="000066"/>
                </a:solidFill>
                <a:latin typeface="Impact" panose="020B0806030902050204" pitchFamily="34" charset="0"/>
              </a:defRPr>
            </a:lvl7pPr>
            <a:lvl8pPr marL="1371600" fontAlgn="base">
              <a:spcBef>
                <a:spcPct val="0"/>
              </a:spcBef>
              <a:spcAft>
                <a:spcPct val="0"/>
              </a:spcAft>
              <a:defRPr sz="2800">
                <a:solidFill>
                  <a:srgbClr val="000066"/>
                </a:solidFill>
                <a:latin typeface="Impact" panose="020B0806030902050204" pitchFamily="34" charset="0"/>
              </a:defRPr>
            </a:lvl8pPr>
            <a:lvl9pPr marL="1828800" fontAlgn="base">
              <a:spcBef>
                <a:spcPct val="0"/>
              </a:spcBef>
              <a:spcAft>
                <a:spcPct val="0"/>
              </a:spcAft>
              <a:defRPr sz="2800">
                <a:solidFill>
                  <a:srgbClr val="000066"/>
                </a:solidFill>
                <a:latin typeface="Impact" panose="020B0806030902050204" pitchFamily="34" charset="0"/>
              </a:defRPr>
            </a:lvl9pPr>
          </a:lstStyle>
          <a:p>
            <a:r>
              <a:rPr lang="en-US" altLang="en-US" sz="6600">
                <a:solidFill>
                  <a:schemeClr val="hlink"/>
                </a:solidFill>
                <a:latin typeface="Arial" panose="020B0604020202020204" pitchFamily="34" charset="0"/>
              </a:rPr>
              <a:t>1</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0370" name="Rectangle 2">
            <a:extLst>
              <a:ext uri="{FF2B5EF4-FFF2-40B4-BE49-F238E27FC236}">
                <a16:creationId xmlns:a16="http://schemas.microsoft.com/office/drawing/2014/main" id="{46D3D478-49AF-467C-A183-5C3A7AF67913}"/>
              </a:ext>
            </a:extLst>
          </p:cNvPr>
          <p:cNvSpPr>
            <a:spLocks noGrp="1" noChangeArrowheads="1"/>
          </p:cNvSpPr>
          <p:nvPr>
            <p:ph type="title"/>
          </p:nvPr>
        </p:nvSpPr>
        <p:spPr/>
        <p:txBody>
          <a:bodyPr/>
          <a:lstStyle/>
          <a:p>
            <a:r>
              <a:rPr lang="en-US" altLang="en-US"/>
              <a:t>Fertility Declines, Real and Projected (1950-2050)</a:t>
            </a:r>
          </a:p>
        </p:txBody>
      </p:sp>
      <p:graphicFrame>
        <p:nvGraphicFramePr>
          <p:cNvPr id="570371" name="Object 3">
            <a:extLst>
              <a:ext uri="{FF2B5EF4-FFF2-40B4-BE49-F238E27FC236}">
                <a16:creationId xmlns:a16="http://schemas.microsoft.com/office/drawing/2014/main" id="{5F8A3251-4C5B-42F0-9D86-8D1A71FABE42}"/>
              </a:ext>
            </a:extLst>
          </p:cNvPr>
          <p:cNvGraphicFramePr>
            <a:graphicFrameLocks noGrp="1" noChangeAspect="1"/>
          </p:cNvGraphicFramePr>
          <p:nvPr>
            <p:ph type="chart" idx="1"/>
          </p:nvPr>
        </p:nvGraphicFramePr>
        <p:xfrm>
          <a:off x="668338" y="1754188"/>
          <a:ext cx="7772400" cy="4810125"/>
        </p:xfrm>
        <a:graphic>
          <a:graphicData uri="http://schemas.openxmlformats.org/presentationml/2006/ole">
            <mc:AlternateContent xmlns:mc="http://schemas.openxmlformats.org/markup-compatibility/2006">
              <mc:Choice xmlns:v="urn:schemas-microsoft-com:vml" Requires="v">
                <p:oleObj spid="_x0000_s2049" name="Chart" r:id="rId4" imgW="7772580" imgH="4809970" progId="MSGraph.Chart.8">
                  <p:embed followColorScheme="full"/>
                </p:oleObj>
              </mc:Choice>
              <mc:Fallback>
                <p:oleObj name="Chart" r:id="rId4" imgW="7772580" imgH="4809970" progId="MSGraph.Chart.8">
                  <p:embed followColorScheme="full"/>
                  <p:pic>
                    <p:nvPicPr>
                      <p:cNvPr id="570371" name="Object 3">
                        <a:extLst>
                          <a:ext uri="{FF2B5EF4-FFF2-40B4-BE49-F238E27FC236}">
                            <a16:creationId xmlns:a16="http://schemas.microsoft.com/office/drawing/2014/main" id="{5F8A3251-4C5B-42F0-9D86-8D1A71FABE4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8338" y="1754188"/>
                        <a:ext cx="7772400" cy="4810125"/>
                      </a:xfrm>
                      <a:prstGeom prst="rect">
                        <a:avLst/>
                      </a:prstGeom>
                    </p:spPr>
                  </p:pic>
                </p:oleObj>
              </mc:Fallback>
            </mc:AlternateContent>
          </a:graphicData>
        </a:graphic>
      </p:graphicFrame>
      <p:sp>
        <p:nvSpPr>
          <p:cNvPr id="570372" name="Rectangle 4">
            <a:extLst>
              <a:ext uri="{FF2B5EF4-FFF2-40B4-BE49-F238E27FC236}">
                <a16:creationId xmlns:a16="http://schemas.microsoft.com/office/drawing/2014/main" id="{B8707838-F047-4965-A944-10585F23D660}"/>
              </a:ext>
            </a:extLst>
          </p:cNvPr>
          <p:cNvSpPr>
            <a:spLocks noChangeArrowheads="1"/>
          </p:cNvSpPr>
          <p:nvPr/>
        </p:nvSpPr>
        <p:spPr bwMode="auto">
          <a:xfrm>
            <a:off x="0" y="152400"/>
            <a:ext cx="838200" cy="110490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nchor="ctr"/>
          <a:lstStyle>
            <a:lvl1pPr>
              <a:defRPr sz="2800">
                <a:solidFill>
                  <a:srgbClr val="000066"/>
                </a:solidFill>
                <a:latin typeface="Impact" panose="020B0806030902050204" pitchFamily="34" charset="0"/>
              </a:defRPr>
            </a:lvl1pPr>
            <a:lvl2pPr>
              <a:defRPr sz="2800">
                <a:solidFill>
                  <a:srgbClr val="000066"/>
                </a:solidFill>
                <a:latin typeface="Impact" panose="020B0806030902050204" pitchFamily="34" charset="0"/>
              </a:defRPr>
            </a:lvl2pPr>
            <a:lvl3pPr>
              <a:defRPr sz="2800">
                <a:solidFill>
                  <a:srgbClr val="000066"/>
                </a:solidFill>
                <a:latin typeface="Impact" panose="020B0806030902050204" pitchFamily="34" charset="0"/>
              </a:defRPr>
            </a:lvl3pPr>
            <a:lvl4pPr>
              <a:defRPr sz="2800">
                <a:solidFill>
                  <a:srgbClr val="000066"/>
                </a:solidFill>
                <a:latin typeface="Impact" panose="020B0806030902050204" pitchFamily="34" charset="0"/>
              </a:defRPr>
            </a:lvl4pPr>
            <a:lvl5pPr>
              <a:defRPr sz="2800">
                <a:solidFill>
                  <a:srgbClr val="000066"/>
                </a:solidFill>
                <a:latin typeface="Impact" panose="020B0806030902050204" pitchFamily="34" charset="0"/>
              </a:defRPr>
            </a:lvl5pPr>
            <a:lvl6pPr marL="457200" fontAlgn="base">
              <a:spcBef>
                <a:spcPct val="0"/>
              </a:spcBef>
              <a:spcAft>
                <a:spcPct val="0"/>
              </a:spcAft>
              <a:defRPr sz="2800">
                <a:solidFill>
                  <a:srgbClr val="000066"/>
                </a:solidFill>
                <a:latin typeface="Impact" panose="020B0806030902050204" pitchFamily="34" charset="0"/>
              </a:defRPr>
            </a:lvl6pPr>
            <a:lvl7pPr marL="914400" fontAlgn="base">
              <a:spcBef>
                <a:spcPct val="0"/>
              </a:spcBef>
              <a:spcAft>
                <a:spcPct val="0"/>
              </a:spcAft>
              <a:defRPr sz="2800">
                <a:solidFill>
                  <a:srgbClr val="000066"/>
                </a:solidFill>
                <a:latin typeface="Impact" panose="020B0806030902050204" pitchFamily="34" charset="0"/>
              </a:defRPr>
            </a:lvl7pPr>
            <a:lvl8pPr marL="1371600" fontAlgn="base">
              <a:spcBef>
                <a:spcPct val="0"/>
              </a:spcBef>
              <a:spcAft>
                <a:spcPct val="0"/>
              </a:spcAft>
              <a:defRPr sz="2800">
                <a:solidFill>
                  <a:srgbClr val="000066"/>
                </a:solidFill>
                <a:latin typeface="Impact" panose="020B0806030902050204" pitchFamily="34" charset="0"/>
              </a:defRPr>
            </a:lvl8pPr>
            <a:lvl9pPr marL="1828800" fontAlgn="base">
              <a:spcBef>
                <a:spcPct val="0"/>
              </a:spcBef>
              <a:spcAft>
                <a:spcPct val="0"/>
              </a:spcAft>
              <a:defRPr sz="2800">
                <a:solidFill>
                  <a:srgbClr val="000066"/>
                </a:solidFill>
                <a:latin typeface="Impact" panose="020B0806030902050204" pitchFamily="34" charset="0"/>
              </a:defRPr>
            </a:lvl9pPr>
          </a:lstStyle>
          <a:p>
            <a:r>
              <a:rPr lang="en-US" altLang="en-US" sz="6600">
                <a:solidFill>
                  <a:schemeClr val="hlink"/>
                </a:solidFill>
                <a:latin typeface="Arial" panose="020B0604020202020204" pitchFamily="34" charset="0"/>
              </a:rPr>
              <a:t>1</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5988" name="Rectangle 4">
            <a:extLst>
              <a:ext uri="{FF2B5EF4-FFF2-40B4-BE49-F238E27FC236}">
                <a16:creationId xmlns:a16="http://schemas.microsoft.com/office/drawing/2014/main" id="{12B68CCB-4B1F-404E-9E88-2BD64CB6B1DD}"/>
              </a:ext>
            </a:extLst>
          </p:cNvPr>
          <p:cNvSpPr>
            <a:spLocks noChangeArrowheads="1"/>
          </p:cNvSpPr>
          <p:nvPr/>
        </p:nvSpPr>
        <p:spPr bwMode="auto">
          <a:xfrm>
            <a:off x="0" y="152400"/>
            <a:ext cx="838200" cy="110490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nchor="ctr"/>
          <a:lstStyle>
            <a:lvl1pPr>
              <a:defRPr sz="2800">
                <a:solidFill>
                  <a:srgbClr val="000066"/>
                </a:solidFill>
                <a:latin typeface="Impact" panose="020B0806030902050204" pitchFamily="34" charset="0"/>
              </a:defRPr>
            </a:lvl1pPr>
            <a:lvl2pPr>
              <a:defRPr sz="2800">
                <a:solidFill>
                  <a:srgbClr val="000066"/>
                </a:solidFill>
                <a:latin typeface="Impact" panose="020B0806030902050204" pitchFamily="34" charset="0"/>
              </a:defRPr>
            </a:lvl2pPr>
            <a:lvl3pPr>
              <a:defRPr sz="2800">
                <a:solidFill>
                  <a:srgbClr val="000066"/>
                </a:solidFill>
                <a:latin typeface="Impact" panose="020B0806030902050204" pitchFamily="34" charset="0"/>
              </a:defRPr>
            </a:lvl3pPr>
            <a:lvl4pPr>
              <a:defRPr sz="2800">
                <a:solidFill>
                  <a:srgbClr val="000066"/>
                </a:solidFill>
                <a:latin typeface="Impact" panose="020B0806030902050204" pitchFamily="34" charset="0"/>
              </a:defRPr>
            </a:lvl4pPr>
            <a:lvl5pPr>
              <a:defRPr sz="2800">
                <a:solidFill>
                  <a:srgbClr val="000066"/>
                </a:solidFill>
                <a:latin typeface="Impact" panose="020B0806030902050204" pitchFamily="34" charset="0"/>
              </a:defRPr>
            </a:lvl5pPr>
            <a:lvl6pPr marL="457200" fontAlgn="base">
              <a:spcBef>
                <a:spcPct val="0"/>
              </a:spcBef>
              <a:spcAft>
                <a:spcPct val="0"/>
              </a:spcAft>
              <a:defRPr sz="2800">
                <a:solidFill>
                  <a:srgbClr val="000066"/>
                </a:solidFill>
                <a:latin typeface="Impact" panose="020B0806030902050204" pitchFamily="34" charset="0"/>
              </a:defRPr>
            </a:lvl6pPr>
            <a:lvl7pPr marL="914400" fontAlgn="base">
              <a:spcBef>
                <a:spcPct val="0"/>
              </a:spcBef>
              <a:spcAft>
                <a:spcPct val="0"/>
              </a:spcAft>
              <a:defRPr sz="2800">
                <a:solidFill>
                  <a:srgbClr val="000066"/>
                </a:solidFill>
                <a:latin typeface="Impact" panose="020B0806030902050204" pitchFamily="34" charset="0"/>
              </a:defRPr>
            </a:lvl7pPr>
            <a:lvl8pPr marL="1371600" fontAlgn="base">
              <a:spcBef>
                <a:spcPct val="0"/>
              </a:spcBef>
              <a:spcAft>
                <a:spcPct val="0"/>
              </a:spcAft>
              <a:defRPr sz="2800">
                <a:solidFill>
                  <a:srgbClr val="000066"/>
                </a:solidFill>
                <a:latin typeface="Impact" panose="020B0806030902050204" pitchFamily="34" charset="0"/>
              </a:defRPr>
            </a:lvl8pPr>
            <a:lvl9pPr marL="1828800" fontAlgn="base">
              <a:spcBef>
                <a:spcPct val="0"/>
              </a:spcBef>
              <a:spcAft>
                <a:spcPct val="0"/>
              </a:spcAft>
              <a:defRPr sz="2800">
                <a:solidFill>
                  <a:srgbClr val="000066"/>
                </a:solidFill>
                <a:latin typeface="Impact" panose="020B0806030902050204" pitchFamily="34" charset="0"/>
              </a:defRPr>
            </a:lvl9pPr>
          </a:lstStyle>
          <a:p>
            <a:r>
              <a:rPr lang="en-US" altLang="en-US" sz="6600">
                <a:solidFill>
                  <a:schemeClr val="hlink"/>
                </a:solidFill>
                <a:latin typeface="Arial" panose="020B0604020202020204" pitchFamily="34" charset="0"/>
              </a:rPr>
              <a:t>3</a:t>
            </a:r>
          </a:p>
        </p:txBody>
      </p:sp>
      <p:sp>
        <p:nvSpPr>
          <p:cNvPr id="425991" name="Rectangle 7">
            <a:extLst>
              <a:ext uri="{FF2B5EF4-FFF2-40B4-BE49-F238E27FC236}">
                <a16:creationId xmlns:a16="http://schemas.microsoft.com/office/drawing/2014/main" id="{3E02B5CE-D8DF-40DD-B071-3FF748E3DA4C}"/>
              </a:ext>
            </a:extLst>
          </p:cNvPr>
          <p:cNvSpPr>
            <a:spLocks noGrp="1" noChangeArrowheads="1"/>
          </p:cNvSpPr>
          <p:nvPr>
            <p:ph type="title"/>
          </p:nvPr>
        </p:nvSpPr>
        <p:spPr/>
        <p:txBody>
          <a:bodyPr/>
          <a:lstStyle/>
          <a:p>
            <a:r>
              <a:rPr lang="en-US" altLang="en-US"/>
              <a:t>Geographical Variations</a:t>
            </a:r>
          </a:p>
        </p:txBody>
      </p:sp>
      <p:sp>
        <p:nvSpPr>
          <p:cNvPr id="425992" name="Rectangle 8">
            <a:extLst>
              <a:ext uri="{FF2B5EF4-FFF2-40B4-BE49-F238E27FC236}">
                <a16:creationId xmlns:a16="http://schemas.microsoft.com/office/drawing/2014/main" id="{DF649DE5-CFF7-4EB7-8B89-EEF9A4A761DE}"/>
              </a:ext>
            </a:extLst>
          </p:cNvPr>
          <p:cNvSpPr>
            <a:spLocks noGrp="1" noChangeArrowheads="1"/>
          </p:cNvSpPr>
          <p:nvPr>
            <p:ph type="body" idx="1"/>
          </p:nvPr>
        </p:nvSpPr>
        <p:spPr/>
        <p:txBody>
          <a:bodyPr/>
          <a:lstStyle/>
          <a:p>
            <a:r>
              <a:rPr lang="en-US" altLang="en-US"/>
              <a:t>Developed countries</a:t>
            </a:r>
          </a:p>
          <a:p>
            <a:pPr lvl="1"/>
            <a:r>
              <a:rPr lang="en-US" altLang="en-US"/>
              <a:t>Took 250 years for most developed economies to go through their own demographic transition (from 1750 to 2000).</a:t>
            </a:r>
          </a:p>
          <a:p>
            <a:pPr lvl="1"/>
            <a:r>
              <a:rPr lang="en-US" altLang="en-US"/>
              <a:t>Population growth never surpassed the capacity of these economies to accommodate it.</a:t>
            </a:r>
          </a:p>
          <a:p>
            <a:r>
              <a:rPr lang="en-US" altLang="en-US"/>
              <a:t>Developing countries</a:t>
            </a:r>
          </a:p>
          <a:p>
            <a:pPr lvl="1"/>
            <a:r>
              <a:rPr lang="en-US" altLang="en-US"/>
              <a:t>Demographic transition started in the 20</a:t>
            </a:r>
            <a:r>
              <a:rPr lang="en-US" altLang="en-US" baseline="30000"/>
              <a:t>th</a:t>
            </a:r>
            <a:r>
              <a:rPr lang="en-US" altLang="en-US"/>
              <a:t> century:</a:t>
            </a:r>
          </a:p>
          <a:p>
            <a:pPr lvl="2"/>
            <a:r>
              <a:rPr lang="en-US" altLang="en-US"/>
              <a:t>The most advanced segment after WWI.</a:t>
            </a:r>
          </a:p>
          <a:p>
            <a:pPr lvl="2"/>
            <a:r>
              <a:rPr lang="en-US" altLang="en-US"/>
              <a:t>The least advanced segment after WWII.</a:t>
            </a:r>
          </a:p>
          <a:p>
            <a:pPr lvl="1"/>
            <a:r>
              <a:rPr lang="en-US" altLang="en-US"/>
              <a:t>Very few have went trough the transitory mutation.</a:t>
            </a:r>
          </a:p>
          <a:p>
            <a:pPr lvl="1"/>
            <a:r>
              <a:rPr lang="en-US" altLang="en-US"/>
              <a:t>Most of them have a type III demographic transition.</a:t>
            </a:r>
          </a:p>
          <a:p>
            <a:pPr lvl="1"/>
            <a:r>
              <a:rPr lang="en-US" altLang="en-US"/>
              <a:t>By the time they reach type IV, a huge amount a population will be added to their populations.</a:t>
            </a:r>
          </a:p>
        </p:txBody>
      </p:sp>
    </p:spTree>
  </p:cSld>
  <p:clrMapOvr>
    <a:masterClrMapping/>
  </p:clrMapOvr>
</p:sld>
</file>

<file path=ppt/theme/theme1.xml><?xml version="1.0" encoding="utf-8"?>
<a:theme xmlns:a="http://schemas.openxmlformats.org/drawingml/2006/main" name="1_GEOG 102">
  <a:themeElements>
    <a:clrScheme name="1_GEOG 10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GEOG 102">
      <a:majorFont>
        <a:latin typeface="Impact"/>
        <a:ea typeface=""/>
        <a:cs typeface=""/>
      </a:majorFont>
      <a:minorFont>
        <a:latin typeface="Arial Narr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w="9525" cap="flat" cmpd="sng" algn="ctr">
          <a:solidFill>
            <a:srgbClr val="333333"/>
          </a:solidFill>
          <a:prstDash val="solid"/>
          <a:round/>
          <a:headEnd type="none" w="med" len="med"/>
          <a:tailEnd type="none" w="med" len="med"/>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Lst>
      </a:spPr>
      <a:bodyPr vert="horz" wrap="square" lIns="92075" tIns="46038" rIns="92075" bIns="46038"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rgbClr val="000000"/>
            </a:solidFill>
            <a:effectLst/>
            <a:latin typeface="Arial Narrow" panose="020B0606020202030204" pitchFamily="34" charset="0"/>
          </a:defRPr>
        </a:defPPr>
      </a:lstStyle>
    </a:spDef>
    <a:lnDef>
      <a:spPr bwMode="auto">
        <a:xfrm>
          <a:off x="0" y="0"/>
          <a:ext cx="1" cy="1"/>
        </a:xfrm>
        <a:custGeom>
          <a:avLst/>
          <a:gdLst/>
          <a:ahLst/>
          <a:cxnLst/>
          <a:rect l="0" t="0" r="0" b="0"/>
          <a:pathLst/>
        </a:custGeom>
        <a:noFill/>
        <a:ln w="9525" cap="flat" cmpd="sng" algn="ctr">
          <a:solidFill>
            <a:srgbClr val="333333"/>
          </a:solidFill>
          <a:prstDash val="solid"/>
          <a:round/>
          <a:headEnd type="none" w="med" len="med"/>
          <a:tailEnd type="none" w="med" len="med"/>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Lst>
      </a:spPr>
      <a:bodyPr vert="horz" wrap="square" lIns="92075" tIns="46038" rIns="92075" bIns="46038"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rgbClr val="000000"/>
            </a:solidFill>
            <a:effectLst/>
            <a:latin typeface="Arial Narrow" panose="020B0606020202030204" pitchFamily="34" charset="0"/>
          </a:defRPr>
        </a:defPPr>
      </a:lstStyle>
    </a:lnDef>
  </a:objectDefaults>
  <a:extraClrSchemeLst>
    <a:extraClrScheme>
      <a:clrScheme name="1_GEOG 10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GEOG 10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GEOG 10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GEOG 10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GEOG 10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GEOG 10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GEOG 10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GEOG 10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GEOG 10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GEOG 10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GEOG 10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GEOG 10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Geog 102 Topic 1</Template>
  <TotalTime>17469</TotalTime>
  <Words>2294</Words>
  <Application>Microsoft Office PowerPoint</Application>
  <PresentationFormat>On-screen Show (4:3)</PresentationFormat>
  <Paragraphs>453</Paragraphs>
  <Slides>35</Slides>
  <Notes>6</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1_GEOG 102</vt:lpstr>
      <vt:lpstr>Demographic Transition</vt:lpstr>
      <vt:lpstr>Concept</vt:lpstr>
      <vt:lpstr>Concept</vt:lpstr>
      <vt:lpstr>Concept</vt:lpstr>
      <vt:lpstr>Survivorship of the British Population, 17th and 20th Centuries</vt:lpstr>
      <vt:lpstr>Demographic Transition Theory</vt:lpstr>
      <vt:lpstr>Stages in Demographic Transition</vt:lpstr>
      <vt:lpstr>Fertility Declines, Real and Projected (1950-2050)</vt:lpstr>
      <vt:lpstr>Geographical Variations</vt:lpstr>
      <vt:lpstr>Geographical Variations</vt:lpstr>
      <vt:lpstr>Malthusianism</vt:lpstr>
      <vt:lpstr>Concept</vt:lpstr>
      <vt:lpstr>The Malthusian Crisis</vt:lpstr>
      <vt:lpstr>The Malthusian Crisis</vt:lpstr>
      <vt:lpstr>The Malthusian Crisis</vt:lpstr>
      <vt:lpstr>Contemporary Issues</vt:lpstr>
      <vt:lpstr>Contemporary Issues</vt:lpstr>
      <vt:lpstr>Neo-Malthusianism</vt:lpstr>
      <vt:lpstr>Neo-Malthusian Concepts</vt:lpstr>
      <vt:lpstr>Neo-Malthusian Concepts</vt:lpstr>
      <vt:lpstr>Neo-Malthusian Concepts</vt:lpstr>
      <vt:lpstr>The Commons</vt:lpstr>
      <vt:lpstr>The Commons</vt:lpstr>
      <vt:lpstr>The Commons</vt:lpstr>
      <vt:lpstr>World Fish Catch per Capita, 1950-1999</vt:lpstr>
      <vt:lpstr>Commercial Harvests in the Northwest Atlantic of Some Fish Stocks, 1950-95 (in 1,000 metric tons)</vt:lpstr>
      <vt:lpstr>Carbon Emissions from Fossil Fuel Burning, 1751-2001</vt:lpstr>
      <vt:lpstr>Neo-Malthusianism and Human Reproduction</vt:lpstr>
      <vt:lpstr>Neo-Malthusianism and Human Reproduction</vt:lpstr>
      <vt:lpstr>The Creative Pressure</vt:lpstr>
      <vt:lpstr>Concept and Issues</vt:lpstr>
      <vt:lpstr>Concept and Issues</vt:lpstr>
      <vt:lpstr>Limits to Productivity</vt:lpstr>
      <vt:lpstr>Creative Pressure vs. Neo-Malthusianism</vt:lpstr>
      <vt:lpstr>Creative Pressure vs. Neo-Malthusianism</vt:lpstr>
    </vt:vector>
  </TitlesOfParts>
  <Company>Hofstra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3 Population Theory</dc:title>
  <dc:subject>GEOG 102 Population, Resources and Environment</dc:subject>
  <dc:creator>Dr. Jean-Paul Rodrigue</dc:creator>
  <cp:lastModifiedBy>Unknown User</cp:lastModifiedBy>
  <cp:revision>2370</cp:revision>
  <cp:lastPrinted>1999-09-24T21:18:10Z</cp:lastPrinted>
  <dcterms:created xsi:type="dcterms:W3CDTF">1997-06-07T23:18:59Z</dcterms:created>
  <dcterms:modified xsi:type="dcterms:W3CDTF">2020-12-04T04:12:19Z</dcterms:modified>
</cp:coreProperties>
</file>