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7" r:id="rId4"/>
    <p:sldId id="258" r:id="rId5"/>
    <p:sldId id="259" r:id="rId6"/>
    <p:sldId id="263" r:id="rId7"/>
    <p:sldId id="267" r:id="rId8"/>
    <p:sldId id="265" r:id="rId9"/>
    <p:sldId id="266" r:id="rId10"/>
    <p:sldId id="260" r:id="rId11"/>
    <p:sldId id="261" r:id="rId12"/>
    <p:sldId id="262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8" d="100"/>
          <a:sy n="68" d="100"/>
        </p:scale>
        <p:origin x="-294" y="7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455A4-56CB-4D9A-A4B7-82F2DD16F300}" type="datetimeFigureOut">
              <a:rPr lang="en-US" smtClean="0"/>
              <a:pPr/>
              <a:t>10/16/2020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3A952-57B9-4881-A4A7-842E25E537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455A4-56CB-4D9A-A4B7-82F2DD16F300}" type="datetimeFigureOut">
              <a:rPr lang="en-US" smtClean="0"/>
              <a:pPr/>
              <a:t>10/16/2020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3A952-57B9-4881-A4A7-842E25E537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455A4-56CB-4D9A-A4B7-82F2DD16F300}" type="datetimeFigureOut">
              <a:rPr lang="en-US" smtClean="0"/>
              <a:pPr/>
              <a:t>10/16/2020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3A952-57B9-4881-A4A7-842E25E537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455A4-56CB-4D9A-A4B7-82F2DD16F300}" type="datetimeFigureOut">
              <a:rPr lang="en-US" smtClean="0"/>
              <a:pPr/>
              <a:t>10/16/2020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3A952-57B9-4881-A4A7-842E25E537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455A4-56CB-4D9A-A4B7-82F2DD16F300}" type="datetimeFigureOut">
              <a:rPr lang="en-US" smtClean="0"/>
              <a:pPr/>
              <a:t>10/16/2020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3A952-57B9-4881-A4A7-842E25E537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455A4-56CB-4D9A-A4B7-82F2DD16F300}" type="datetimeFigureOut">
              <a:rPr lang="en-US" smtClean="0"/>
              <a:pPr/>
              <a:t>10/16/2020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3A952-57B9-4881-A4A7-842E25E537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455A4-56CB-4D9A-A4B7-82F2DD16F300}" type="datetimeFigureOut">
              <a:rPr lang="en-US" smtClean="0"/>
              <a:pPr/>
              <a:t>10/16/2020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3A952-57B9-4881-A4A7-842E25E537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455A4-56CB-4D9A-A4B7-82F2DD16F300}" type="datetimeFigureOut">
              <a:rPr lang="en-US" smtClean="0"/>
              <a:pPr/>
              <a:t>10/16/2020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3A952-57B9-4881-A4A7-842E25E537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455A4-56CB-4D9A-A4B7-82F2DD16F300}" type="datetimeFigureOut">
              <a:rPr lang="en-US" smtClean="0"/>
              <a:pPr/>
              <a:t>10/16/2020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3A952-57B9-4881-A4A7-842E25E537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455A4-56CB-4D9A-A4B7-82F2DD16F300}" type="datetimeFigureOut">
              <a:rPr lang="en-US" smtClean="0"/>
              <a:pPr/>
              <a:t>10/16/2020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3A952-57B9-4881-A4A7-842E25E537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455A4-56CB-4D9A-A4B7-82F2DD16F300}" type="datetimeFigureOut">
              <a:rPr lang="en-US" smtClean="0"/>
              <a:pPr/>
              <a:t>10/16/2020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3A952-57B9-4881-A4A7-842E25E537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0455A4-56CB-4D9A-A4B7-82F2DD16F300}" type="datetimeFigureOut">
              <a:rPr lang="en-US" smtClean="0"/>
              <a:pPr/>
              <a:t>10/16/2020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3A952-57B9-4881-A4A7-842E25E5377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Preparation of glucose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Download glucose.png image from www.periodni.com | Chemistry worksheets,  Biochemistry, Teaching chemistr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2226"/>
            <a:ext cx="9144000" cy="683577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Carbohydrat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762000"/>
            <a:ext cx="7315200" cy="5486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D - glucose is converted into osazone. The number of equivalents of phenyl  hydrazine required by one equivalent of D - glucose in this reaction, is: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457200"/>
            <a:ext cx="7239000" cy="5334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23 - Carbohydrates and Nucleic Acids - Wade 7t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33400"/>
            <a:ext cx="8915400" cy="5867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Chemistry. - ppt downloa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28599"/>
            <a:ext cx="9144000" cy="6858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Carbohydrate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533400"/>
            <a:ext cx="8458200" cy="5486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Carbohydrates in Organic Chemistry | Organic Chemistry Hel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762000"/>
            <a:ext cx="6343650" cy="52863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Cyclic Structure of Glucose - Monosaccharides - Organic Chem 354 - Dr.  Sundin - UW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304800"/>
            <a:ext cx="7772400" cy="61150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Carbohydrate Estimations | SpringerLink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609600"/>
            <a:ext cx="7696200" cy="4953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Fehling's Solution: Definition, Example, and Mechanis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914400"/>
            <a:ext cx="7239000" cy="4114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Define reaction of fehling soxhlet method, Biolog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609600"/>
            <a:ext cx="7772400" cy="4953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3</Words>
  <Application>Microsoft Office PowerPoint</Application>
  <PresentationFormat>On-screen Show (4:3)</PresentationFormat>
  <Paragraphs>1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Preparation of glucose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by adguard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of glucose</dc:title>
  <dc:creator>welcome</dc:creator>
  <cp:lastModifiedBy>welcome</cp:lastModifiedBy>
  <cp:revision>9</cp:revision>
  <dcterms:created xsi:type="dcterms:W3CDTF">2020-10-16T05:36:00Z</dcterms:created>
  <dcterms:modified xsi:type="dcterms:W3CDTF">2020-10-16T07:06:47Z</dcterms:modified>
</cp:coreProperties>
</file>