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3" r:id="rId8"/>
    <p:sldId id="261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7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F32C-843A-42D1-A3F9-1182F1E7106D}" type="datetimeFigureOut">
              <a:rPr lang="en-US" smtClean="0"/>
              <a:pPr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7DB0-E2C8-4556-8C77-3178E28F7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F32C-843A-42D1-A3F9-1182F1E7106D}" type="datetimeFigureOut">
              <a:rPr lang="en-US" smtClean="0"/>
              <a:pPr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7DB0-E2C8-4556-8C77-3178E28F7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F32C-843A-42D1-A3F9-1182F1E7106D}" type="datetimeFigureOut">
              <a:rPr lang="en-US" smtClean="0"/>
              <a:pPr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7DB0-E2C8-4556-8C77-3178E28F7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F32C-843A-42D1-A3F9-1182F1E7106D}" type="datetimeFigureOut">
              <a:rPr lang="en-US" smtClean="0"/>
              <a:pPr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7DB0-E2C8-4556-8C77-3178E28F7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F32C-843A-42D1-A3F9-1182F1E7106D}" type="datetimeFigureOut">
              <a:rPr lang="en-US" smtClean="0"/>
              <a:pPr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7DB0-E2C8-4556-8C77-3178E28F7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F32C-843A-42D1-A3F9-1182F1E7106D}" type="datetimeFigureOut">
              <a:rPr lang="en-US" smtClean="0"/>
              <a:pPr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7DB0-E2C8-4556-8C77-3178E28F7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F32C-843A-42D1-A3F9-1182F1E7106D}" type="datetimeFigureOut">
              <a:rPr lang="en-US" smtClean="0"/>
              <a:pPr/>
              <a:t>9/17/2020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7DB0-E2C8-4556-8C77-3178E28F7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F32C-843A-42D1-A3F9-1182F1E7106D}" type="datetimeFigureOut">
              <a:rPr lang="en-US" smtClean="0"/>
              <a:pPr/>
              <a:t>9/17/2020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7DB0-E2C8-4556-8C77-3178E28F7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F32C-843A-42D1-A3F9-1182F1E7106D}" type="datetimeFigureOut">
              <a:rPr lang="en-US" smtClean="0"/>
              <a:pPr/>
              <a:t>9/17/2020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7DB0-E2C8-4556-8C77-3178E28F7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F32C-843A-42D1-A3F9-1182F1E7106D}" type="datetimeFigureOut">
              <a:rPr lang="en-US" smtClean="0"/>
              <a:pPr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7DB0-E2C8-4556-8C77-3178E28F7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F32C-843A-42D1-A3F9-1182F1E7106D}" type="datetimeFigureOut">
              <a:rPr lang="en-US" smtClean="0"/>
              <a:pPr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7DB0-E2C8-4556-8C77-3178E28F7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8F32C-843A-42D1-A3F9-1182F1E7106D}" type="datetimeFigureOut">
              <a:rPr lang="en-US" smtClean="0"/>
              <a:pPr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A7DB0-E2C8-4556-8C77-3178E28F7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Tranquilizers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General anaesthet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685800"/>
            <a:ext cx="6076950" cy="4562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 descr="LOCAL AND GENERAL ANESTHES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6" name="AutoShape 4" descr="LOCAL AND GENERAL ANESTHES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3558" name="Picture 6" descr="LOCAL ANESTHETICS. - ppt video online downloa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General Anesthesia Part1 - ppt video online downloa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240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leeping Pills – Tranquilizers – Barbiturates By: Ngoc Giang Chem. 12B  05/10/ ppt downloa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Tranquilizer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28600"/>
            <a:ext cx="8153400" cy="6324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2819400"/>
            <a:ext cx="57574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Benzodiazepines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66800" y="838200"/>
            <a:ext cx="7086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Some examples of tranquilizers are 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iproniazid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phenelzine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Antiseptics &amp; disinfectant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PRINCIPLES OF STERILISATION AND DISINFECTION - ppt video online downloa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85800"/>
            <a:ext cx="914400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Commonly used antiseptic groups include </a:t>
            </a:r>
            <a:r>
              <a:rPr lang="en-IN" sz="2800" b="1" dirty="0" smtClean="0">
                <a:latin typeface="Times New Roman" pitchFamily="18" charset="0"/>
                <a:cs typeface="Times New Roman" pitchFamily="18" charset="0"/>
              </a:rPr>
              <a:t>alcohols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, quaternary ammonium compounds, </a:t>
            </a:r>
            <a:r>
              <a:rPr lang="en-IN" sz="2800" b="1" dirty="0" err="1" smtClean="0">
                <a:latin typeface="Times New Roman" pitchFamily="18" charset="0"/>
                <a:cs typeface="Times New Roman" pitchFamily="18" charset="0"/>
              </a:rPr>
              <a:t>chlorhexidine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 and other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diguanides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, antibacterial dyes, chlorine and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hypochlorites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, inorganic iodine compounds, metals, peroxides and permanganates, halogenated phenol derivatives and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quinolone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derivatives.</a:t>
            </a:r>
          </a:p>
          <a:p>
            <a:r>
              <a:rPr lang="en-IN" dirty="0" smtClean="0"/>
              <a:t/>
            </a:r>
            <a:br>
              <a:rPr lang="en-IN" dirty="0" smtClean="0"/>
            </a:b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81000" y="3657598"/>
            <a:ext cx="838200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Anti-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infectives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is a general term used to describe any medicine that is capable of inhibiting the spread of an infectious organism or by killing the infectious organism outright. This term encompasses antibiotics, 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antifungals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anthelmintics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antimalarials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antiprotozoals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antituberculosis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agents, and 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antivirals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1219200"/>
            <a:ext cx="7620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Anti Malaria</a:t>
            </a: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What is Malaria</a:t>
            </a:r>
            <a:endParaRPr lang="en-US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Malaria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is a life-threatening disease. It’s typically transmitted through the bite of an infected 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Anopheles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 mosquito. Infected mosquitoes carry the 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Plasmodium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 parasite. When this mosquito bites you, the parasite is released into your bloodstream.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67000" y="5181599"/>
            <a:ext cx="419100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Chloroquine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Hydroxychloroquine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nesthesia- types of anaesthes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838200"/>
            <a:ext cx="6076950" cy="4562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68</Words>
  <Application>Microsoft Office PowerPoint</Application>
  <PresentationFormat>On-screen Show (4:3)</PresentationFormat>
  <Paragraphs>16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Tranquilizers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by adguard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welcome</cp:lastModifiedBy>
  <cp:revision>8</cp:revision>
  <dcterms:created xsi:type="dcterms:W3CDTF">2020-09-16T14:31:48Z</dcterms:created>
  <dcterms:modified xsi:type="dcterms:W3CDTF">2020-09-17T06:15:06Z</dcterms:modified>
</cp:coreProperties>
</file>