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67" r:id="rId6"/>
    <p:sldId id="259" r:id="rId7"/>
    <p:sldId id="260" r:id="rId8"/>
    <p:sldId id="261" r:id="rId9"/>
    <p:sldId id="262" r:id="rId10"/>
    <p:sldId id="263" r:id="rId11"/>
    <p:sldId id="265" r:id="rId12"/>
    <p:sldId id="269" r:id="rId13"/>
    <p:sldId id="270" r:id="rId14"/>
    <p:sldId id="268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7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8B308-83BF-4FF6-8A92-654700A19325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2DD8-78BA-49EE-91A4-CD6000F934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8B308-83BF-4FF6-8A92-654700A19325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2DD8-78BA-49EE-91A4-CD6000F934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8B308-83BF-4FF6-8A92-654700A19325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2DD8-78BA-49EE-91A4-CD6000F934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8B308-83BF-4FF6-8A92-654700A19325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2DD8-78BA-49EE-91A4-CD6000F934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8B308-83BF-4FF6-8A92-654700A19325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2DD8-78BA-49EE-91A4-CD6000F934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8B308-83BF-4FF6-8A92-654700A19325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2DD8-78BA-49EE-91A4-CD6000F934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8B308-83BF-4FF6-8A92-654700A19325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2DD8-78BA-49EE-91A4-CD6000F934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8B308-83BF-4FF6-8A92-654700A19325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2DD8-78BA-49EE-91A4-CD6000F934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8B308-83BF-4FF6-8A92-654700A19325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2DD8-78BA-49EE-91A4-CD6000F934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8B308-83BF-4FF6-8A92-654700A19325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2DD8-78BA-49EE-91A4-CD6000F934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8B308-83BF-4FF6-8A92-654700A19325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2DD8-78BA-49EE-91A4-CD6000F934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8B308-83BF-4FF6-8A92-654700A19325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22DD8-78BA-49EE-91A4-CD6000F934C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carbohydrate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 and L Designations of Monosaccharides&#10;The simplest monosaccharide is&#10;glyceraldehyde, which contains a&#10;stereocenter. Th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 descr="Glucose: Physical and Chemical Properties - QS Stud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556" name="Picture 4" descr="Glucose: Physical and Chemical Properties - QS Stud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524000"/>
            <a:ext cx="4572000" cy="2381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glucose function and Chemical Reaction || What is glucose used for ?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76200"/>
            <a:ext cx="85344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GLUCO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838200"/>
            <a:ext cx="6934200" cy="5200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 descr="GLUCO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604" name="Picture 4" descr="GLUCO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066800"/>
            <a:ext cx="6934200" cy="5200651"/>
          </a:xfrm>
          <a:prstGeom prst="rect">
            <a:avLst/>
          </a:prstGeom>
          <a:noFill/>
        </p:spPr>
      </p:pic>
      <p:sp>
        <p:nvSpPr>
          <p:cNvPr id="25606" name="AutoShape 6" descr="GLUCO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The nature of carbohydrat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0"/>
            <a:ext cx="8839200" cy="66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SSER Ltd.. - ppt downloa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Carbohydrates [CX(H2O)Y] are usually defined as&#10;polyhydroxy aldehydes and ketones or substances that&#10;hydrolyze to yield p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lassification&#10;According to the number of sugar molecules:&#10;Simple Carbohydrates&#10;- Monosaccharides (1 unit)&#10;- Disaccharid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arbohydrates, introduction, types and importan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arbohydrates- definition, structure, types, examples, functio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33401"/>
            <a:ext cx="8763000" cy="5867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lassification of carbohydrates&#10;Monosaccharide (C6H12O6)&#10;it is a simple carbohydrate, one that one attempted&#10;hydrolysis i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Monosaccharides&#10;These consist of only one saccharide or sugar&#10;unit and they are non-hydrolysable.&#10;They are subclassified a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Monosaccharides&#10;Over 200 different monosaccharides are known.&#10;Monosaccharides are classified according to:&#10;1. The number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(CHOH)n&#10;CH2OH&#10;CH&#10;O&#10;(CHOH)n&#10;CH2OH&#10;C&#10;CH2OH&#10;An aldose A ketose&#10;O&#10;CH2OH&#10;An aldotetrose&#10;C4&#10;CH2OH&#10;C&#10;CH2OH&#10;A ketopentose&#10;O&#10;C5&#10;CHO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</Words>
  <Application>Microsoft Office PowerPoint</Application>
  <PresentationFormat>On-screen Show (4:3)</PresentationFormat>
  <Paragraphs>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carbohydrate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by adguard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carbohydr</dc:title>
  <dc:creator>welcome</dc:creator>
  <cp:lastModifiedBy>welcome</cp:lastModifiedBy>
  <cp:revision>8</cp:revision>
  <dcterms:created xsi:type="dcterms:W3CDTF">2020-09-24T05:50:56Z</dcterms:created>
  <dcterms:modified xsi:type="dcterms:W3CDTF">2020-09-24T07:16:42Z</dcterms:modified>
</cp:coreProperties>
</file>