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18A0A-8DB1-4FEF-AC3E-1FB8480F0EF3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969C-93F9-40AC-B4D3-C1DE28278C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chemistry/electroplating-proces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acid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1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 (IUPAC systematic name: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propanedioic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) is a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dicarboxylic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 with structure CH2(COOH)2.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acid is also known as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Propanedioic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Acid or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Dicarboxymethane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was first prepared in the year, 1858 by the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French chemist Victor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Dessaignes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by the oxidation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is found in some fruit’s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viz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citrus fruits. The amount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produced from fruits through organic farming is greater than the fruits grown through conventional agriculture. 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acid can be </a:t>
            </a:r>
            <a:r>
              <a:rPr lang="en-US" sz="2800" b="1" dirty="0"/>
              <a:t>produced through the </a:t>
            </a:r>
            <a:r>
              <a:rPr lang="en-US" sz="2800" b="1" u="sng" dirty="0"/>
              <a:t>fermentation of glucose.</a:t>
            </a:r>
            <a:endParaRPr lang="en-US" sz="2800" dirty="0"/>
          </a:p>
          <a:p>
            <a:pPr algn="just"/>
            <a:r>
              <a:rPr lang="en-US" sz="2800" dirty="0" smtClean="0"/>
              <a:t/>
            </a:r>
            <a:br>
              <a:rPr lang="en-US" sz="2800" dirty="0" smtClean="0"/>
            </a:b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  <p:pic>
        <p:nvPicPr>
          <p:cNvPr id="1026" name="Picture 2" descr="Technical Grade Powder Malonic Acid (Ready Stock), Grade: Technical, for  Industrial, Rs 1050 /kilogram | ID: 130765146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343400"/>
            <a:ext cx="64770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Dicarboxylic Acids and their Derivatives, Chemistry tutori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28800"/>
            <a:ext cx="6705600" cy="3886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33600" y="609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Preparation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446_Hydrolysis of dicyanides or cyano ac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921" y="838200"/>
            <a:ext cx="7421479" cy="2971800"/>
          </a:xfrm>
          <a:prstGeom prst="rect">
            <a:avLst/>
          </a:prstGeom>
          <a:noFill/>
        </p:spPr>
      </p:pic>
      <p:pic>
        <p:nvPicPr>
          <p:cNvPr id="3" name="Picture 6" descr="141-82-2 | CAS DataBa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038600"/>
            <a:ext cx="6477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ow to convert acetic acid to malonic acid? - Qu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143000"/>
            <a:ext cx="5734050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914400"/>
          <a:ext cx="7239000" cy="3276600"/>
        </p:xfrm>
        <a:graphic>
          <a:graphicData uri="http://schemas.openxmlformats.org/drawingml/2006/table">
            <a:tbl>
              <a:tblPr/>
              <a:tblGrid>
                <a:gridCol w="3619500"/>
                <a:gridCol w="3619500"/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1700"/>
                        <a:t>C</a:t>
                      </a:r>
                      <a:r>
                        <a:rPr lang="en-US" sz="1700" baseline="-25000"/>
                        <a:t>3</a:t>
                      </a:r>
                      <a:r>
                        <a:rPr lang="en-US" sz="1700"/>
                        <a:t>H</a:t>
                      </a:r>
                      <a:r>
                        <a:rPr lang="en-US" sz="1700" baseline="-25000"/>
                        <a:t>4</a:t>
                      </a:r>
                      <a:r>
                        <a:rPr lang="en-US" sz="1700"/>
                        <a:t>O</a:t>
                      </a:r>
                      <a:r>
                        <a:rPr lang="en-US" sz="1700" baseline="-25000"/>
                        <a:t>4</a:t>
                      </a:r>
                      <a:endParaRPr lang="en-US" sz="1700"/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Malonic acid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1700"/>
                        <a:t>Molecular Weight/ Molar Mass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104.061 g/mol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1700"/>
                        <a:t>Density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1.619 g/cm³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1700"/>
                        <a:t>Boiling Point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Decomposes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en-US" sz="1700"/>
                        <a:t>Melting Point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135 to 137°C</a:t>
                      </a:r>
                    </a:p>
                  </a:txBody>
                  <a:tcPr marL="96345" marR="96345" marT="70069" marB="7006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0402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9331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Properties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Malonic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 acid – C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80008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ile:Meldrum-acid-original-synthesis.png - Wikimedia Comm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305800" cy="22097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762000"/>
            <a:ext cx="572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Chemical properties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acid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1"/>
            <a:ext cx="8229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Uses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acid – (C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are listed below.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acid is used as a precursor in polymers and polyester.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flavours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well as the fragrance industry.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to control the acidity.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in pharmaceutical products.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as a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cross-linking agent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between potato starch and cornstarch to enhance its mechanical properties.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in the preparation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barbituric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salt.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in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electroplating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used to produce vitamin B1, vitamin B6, vitamin B2, and amino acids.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used in chemical synthesis as a building block.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Malonic acid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Malonic acid</dc:title>
  <dc:creator>welcome</dc:creator>
  <cp:lastModifiedBy>welcome</cp:lastModifiedBy>
  <cp:revision>11</cp:revision>
  <dcterms:created xsi:type="dcterms:W3CDTF">2020-09-04T03:32:33Z</dcterms:created>
  <dcterms:modified xsi:type="dcterms:W3CDTF">2020-09-04T05:10:18Z</dcterms:modified>
</cp:coreProperties>
</file>