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1F5-776A-41C2-A7CC-0FA6690FA511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E603B-51FD-4724-86E6-3E8B59E22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Dicarboxylic_acid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Succinic</a:t>
            </a:r>
            <a:r>
              <a:rPr lang="en-US" dirty="0" smtClean="0"/>
              <a:t> acid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ynthesis via enolates intro. and ea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43000"/>
            <a:ext cx="762000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hemical structure of Malonic acid, Succinic acid, Adipic acid, and Azelaic acid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7467600" cy="5029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1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Succinic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acid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2" tooltip="Dicarboxylic acid"/>
              </a:rPr>
              <a:t>dicarboxylic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tooltip="Dicarboxylic acid"/>
              </a:rPr>
              <a:t> acid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with the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chemical formula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(CH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(CO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Succinic acid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6400"/>
            <a:ext cx="86106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icarboxylic Acids and their Derivatives, Chemistry tutori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8534400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66800" y="533400"/>
            <a:ext cx="3734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Preparation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Succinic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acid</a:t>
            </a:r>
          </a:p>
        </p:txBody>
      </p:sp>
      <p:pic>
        <p:nvPicPr>
          <p:cNvPr id="16388" name="Picture 4" descr="Dicarboxylic Acids and their Derivatives, Chemistry tutori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876800"/>
            <a:ext cx="6172200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uccinic Acid: Uses, Structure, Hazards, Properties and preparation -  Genuine chemistry - The ultimate resource for Chemistr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239000" cy="2057400"/>
          </a:xfrm>
          <a:prstGeom prst="rect">
            <a:avLst/>
          </a:prstGeom>
          <a:noFill/>
        </p:spPr>
      </p:pic>
      <p:pic>
        <p:nvPicPr>
          <p:cNvPr id="22532" name="Picture 4" descr="Selective hydrodeoxygenation of tartaric acid to succinic acid - Catalysis  Science &amp; Technology (RSC Publishing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819400"/>
            <a:ext cx="8382000" cy="369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371600"/>
            <a:ext cx="7239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yield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 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succinic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acid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is 80% theoretical. Colorless prisms;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soluble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water, alcohol, and ether; insoluble in chloroform; sublime above 100° C without decomposition;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m.p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185° C; at 235° C decompose forming the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anhydride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685800"/>
            <a:ext cx="3067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Physical properties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arboxylic acid - Aromatic acids | Britann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114799"/>
            <a:ext cx="7924800" cy="1981201"/>
          </a:xfrm>
          <a:prstGeom prst="rect">
            <a:avLst/>
          </a:prstGeom>
          <a:noFill/>
        </p:spPr>
      </p:pic>
      <p:sp>
        <p:nvSpPr>
          <p:cNvPr id="20484" name="AutoShape 4" descr="Succinic Acid- Present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uccinic Acid: Uses, Structure, Hazards, Properties and preparation -  Genuine chemistry - The ultimate resource for Chemistr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76400"/>
            <a:ext cx="4591050" cy="1114425"/>
          </a:xfrm>
          <a:prstGeom prst="rect">
            <a:avLst/>
          </a:prstGeom>
          <a:noFill/>
        </p:spPr>
      </p:pic>
      <p:pic>
        <p:nvPicPr>
          <p:cNvPr id="19460" name="Picture 4" descr="Aliphatic Poly(alkylenedicarboxylate) Polyesters: Organic or Not Organic? -  Polymer Innovation Bl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2743200"/>
            <a:ext cx="5505450" cy="3876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Organic Acid and Solvent Production: Acetic, Lactic, Gluconic, Succinic,  and Polyhydroxyalkanoic Acids | SpringerLin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8001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Levulinic acid and succinic acid – A realistic look at the present and  future of two versatile bio-based platform chemicals and their market  development - Bio-based News 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610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14</Words>
  <Application>Microsoft Office PowerPoint</Application>
  <PresentationFormat>On-screen Show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Succinic acid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Succinic acid</dc:title>
  <dc:creator>welcome</dc:creator>
  <cp:lastModifiedBy>welcome</cp:lastModifiedBy>
  <cp:revision>14</cp:revision>
  <dcterms:created xsi:type="dcterms:W3CDTF">2020-09-09T05:21:23Z</dcterms:created>
  <dcterms:modified xsi:type="dcterms:W3CDTF">2020-09-11T05:07:06Z</dcterms:modified>
</cp:coreProperties>
</file>