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0" r:id="rId5"/>
    <p:sldId id="258" r:id="rId6"/>
    <p:sldId id="271" r:id="rId7"/>
    <p:sldId id="265" r:id="rId8"/>
    <p:sldId id="257" r:id="rId9"/>
    <p:sldId id="266" r:id="rId10"/>
    <p:sldId id="264" r:id="rId11"/>
    <p:sldId id="270" r:id="rId12"/>
    <p:sldId id="273" r:id="rId13"/>
    <p:sldId id="267" r:id="rId14"/>
    <p:sldId id="268" r:id="rId15"/>
    <p:sldId id="269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357B9-43A3-4E1F-AC83-617F9F924C69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1EA93-1BB0-40E7-B2E3-FF820EB89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Unsaturated acid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arboxylic acid - Classes of carboxylic acids | Britann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838200"/>
            <a:ext cx="6477000" cy="3162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Table 1 from Safety Assessment of Malic Acid and Sodium Maiate A ! |  Semantic Schol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399" y="304800"/>
            <a:ext cx="8991601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WO2012154479A1 - Improved solvent for recovery of maleic anhydride from a  gas stream - Google Patent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8096"/>
            <a:ext cx="9144000" cy="6599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 descr="Why You Need To Add Malic Acid To Your Skin Care Right Away – SkinKraf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4" name="AutoShape 4" descr="Why You Need To Add Malic Acid To Your Skin Care Right Away – SkinKraf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606" name="Picture 6" descr="Why You Need To Add Malic Acid To Your Skin Care Right Away – SkinKraf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219200"/>
            <a:ext cx="6096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1. 2 Carboxylic Acids 3 A poem by Ogden Nash The ant has made himself  illustrious Through constant industry industrious So what? Would you be  calm and. - ppt 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player.slideplayer.com/17/5338276/data/images/img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5344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7" name="Picture 9" descr="Fumaric Acid C4h4o4 Molecule It Is Unsaturated Dicarboxylic Acid Food  Additive E297 Skeletal Chemical Formula Stock Illustration - Download Image  Now - iSto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57200"/>
            <a:ext cx="6858000" cy="2543176"/>
          </a:xfrm>
          <a:prstGeom prst="rect">
            <a:avLst/>
          </a:prstGeom>
          <a:noFill/>
        </p:spPr>
      </p:pic>
      <p:pic>
        <p:nvPicPr>
          <p:cNvPr id="17419" name="Picture 11" descr="Malic acid - Wikiped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429000"/>
            <a:ext cx="7315200" cy="2771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Physical and Chemical properties of Unsaturated dicarboxylic acids,  Assignment Help, Unsaturated dicarboxylic aci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Physical and Chemical properties of Unsaturated dicarboxylic acids,  Assignment Help, Unsaturated dicarboxylic aci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8" name="AutoShape 8" descr="18.11: Dicarboxylic Acids - Chemistry LibreTex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72" name="Picture 12" descr="Fumaric Acid | Structure, Uses, Hazards, &amp; Properties | - Genuine chemistry  - The ultimate resource for Chemistr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14400"/>
            <a:ext cx="6934200" cy="2209800"/>
          </a:xfrm>
          <a:prstGeom prst="rect">
            <a:avLst/>
          </a:prstGeom>
          <a:noFill/>
        </p:spPr>
      </p:pic>
      <p:pic>
        <p:nvPicPr>
          <p:cNvPr id="15374" name="Picture 14" descr="Fumaric Acid | Structure, Uses, Hazards, &amp; Properties | - Genuine chemistry  - The ultimate resource for Chemistry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352800"/>
            <a:ext cx="7391400" cy="19812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371600" y="3810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Prepration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unsatured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acids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Maleic Acid | Properties, Preparation, Uses | - Genuine chemistry - The  ultimate resource for Chemistry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00200"/>
            <a:ext cx="7162800" cy="3467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Organic acid produc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66724"/>
            <a:ext cx="8305800" cy="5476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Physical and Chemical properties of Unsaturated dicarboxylic acids,  Assignment Help, Unsaturated dicarboxylic aci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6781800" cy="4057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Answer in Organic Chemistry Question for rajeev kumar Q&amp;A 8675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0"/>
            <a:ext cx="7620000" cy="3400425"/>
          </a:xfrm>
          <a:prstGeom prst="rect">
            <a:avLst/>
          </a:prstGeom>
          <a:noFill/>
        </p:spPr>
      </p:pic>
      <p:pic>
        <p:nvPicPr>
          <p:cNvPr id="23556" name="Picture 4" descr="Study on the Isomerization of Maleic Acid to Fumaric Acid without Catalyst  - Gao - 2018 - Bulletin of the Korean Chemical Society - Wiley Online  Librar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733800"/>
            <a:ext cx="82296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</Words>
  <Application>Microsoft Office PowerPoint</Application>
  <PresentationFormat>On-screen Show (4:3)</PresentationFormat>
  <Paragraphs>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Unsaturated acid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welcome</cp:lastModifiedBy>
  <cp:revision>14</cp:revision>
  <dcterms:created xsi:type="dcterms:W3CDTF">2020-09-23T05:11:25Z</dcterms:created>
  <dcterms:modified xsi:type="dcterms:W3CDTF">2020-11-03T05:29:10Z</dcterms:modified>
</cp:coreProperties>
</file>