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0" r:id="rId4"/>
    <p:sldId id="270" r:id="rId5"/>
    <p:sldId id="261" r:id="rId6"/>
    <p:sldId id="262" r:id="rId7"/>
    <p:sldId id="263" r:id="rId8"/>
    <p:sldId id="264" r:id="rId9"/>
    <p:sldId id="275" r:id="rId10"/>
    <p:sldId id="258" r:id="rId11"/>
    <p:sldId id="267" r:id="rId12"/>
    <p:sldId id="265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379F7-F2E7-4155-A728-9838F52188F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14CE-6C9B-47C4-9751-9C3B44D0D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Adipic</a:t>
            </a:r>
            <a:r>
              <a:rPr lang="en-US" dirty="0" smtClean="0"/>
              <a:t> acid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olved: Determine the mass of adipic acid and the mass of hexam... |  Chegg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848600" cy="5257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457200"/>
            <a:ext cx="206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Nylon 66 Hexamethylenediamine Adipic acid, irina shayk free png | PNGFu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14400"/>
            <a:ext cx="75438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ynthesis and characterization of aliphatic polyesters from glycerol,  by-product of biodiesel production, and adipic ac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85800"/>
            <a:ext cx="8153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 descr="Image result for adipic acid appli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adipic acid appli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0999"/>
            <a:ext cx="7772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Adipic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is an important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inudstrial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dicarboxylic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with about 2. 5 billion kilograms produced per year. It is used mainly in the production of nylon. It occurs relatively rarely in nature. It has a tart taste and is also used as an additive and gelling agent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jello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gelatins.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16" descr="File:Adipic acid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895600"/>
            <a:ext cx="7620000" cy="3476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dipic Acid at Rs 500/kg | Adipic Acid | ID: 108234216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657600"/>
            <a:ext cx="4762500" cy="2943225"/>
          </a:xfrm>
          <a:prstGeom prst="rect">
            <a:avLst/>
          </a:prstGeom>
          <a:noFill/>
        </p:spPr>
      </p:pic>
      <p:pic>
        <p:nvPicPr>
          <p:cNvPr id="15362" name="Picture 2" descr="Image result for adipic ac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33400"/>
            <a:ext cx="82296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atalytic transformation of 2,5-furandicarboxylic acid to adipic acid over  niobic acid-supported Pt nanoparticles - Chemical Communications (RSC  Publishing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762000"/>
            <a:ext cx="8382000" cy="3552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roposed reaction pathway for the synthesis of adipic acid by oxidation...  | Download Scientific 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09625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New Route To Adipic Acid Avoids Nitrous Oxide Produ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72400" cy="4048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atalytic routes towards acrylic acid, adipic acid and ε-caprolactam  starting from biorenewables - Green Chemistry (RSC Publishing)  DOI:10.1039/C4GC02076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143000"/>
            <a:ext cx="72390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yclohexene to adipic ac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95400"/>
            <a:ext cx="7010400" cy="2247901"/>
          </a:xfrm>
          <a:prstGeom prst="rect">
            <a:avLst/>
          </a:prstGeom>
          <a:noFill/>
        </p:spPr>
      </p:pic>
      <p:pic>
        <p:nvPicPr>
          <p:cNvPr id="3" name="Picture 2" descr="PDF] Production of Adipic Acid from Mixtures of Cyclohexanol-Cyclohexanone  using Polyoxometalate Catalysts | Semantic Schol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962400"/>
            <a:ext cx="601980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295400"/>
            <a:ext cx="7391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Physical properties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Chemical formula: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C₆H₁₀O₄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Melting point: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152.1 °C (305.8 °F; 425.2 K)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Molar mass: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146.142 g·mol−1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Solubility in water: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g/L (10 °C), 24 g/L (25 °C), 1600 g/L (100 °C)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</Words>
  <Application>Microsoft Office PowerPoint</Application>
  <PresentationFormat>On-screen Show (4:3)</PresentationFormat>
  <Paragraphs>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Adipic acid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Adipic acid</dc:title>
  <dc:creator>welcome</dc:creator>
  <cp:lastModifiedBy>welcome</cp:lastModifiedBy>
  <cp:revision>13</cp:revision>
  <dcterms:created xsi:type="dcterms:W3CDTF">2020-09-17T14:00:35Z</dcterms:created>
  <dcterms:modified xsi:type="dcterms:W3CDTF">2020-11-03T05:28:15Z</dcterms:modified>
</cp:coreProperties>
</file>