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2" r:id="rId5"/>
    <p:sldId id="263" r:id="rId6"/>
    <p:sldId id="269" r:id="rId7"/>
    <p:sldId id="257" r:id="rId8"/>
    <p:sldId id="264" r:id="rId9"/>
    <p:sldId id="267" r:id="rId10"/>
    <p:sldId id="268" r:id="rId11"/>
    <p:sldId id="270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D1E4D-EC21-408D-BC95-117B3288F1E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5F62A-9FE2-4B2A-BA29-B26F5667A9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Malonic</a:t>
            </a:r>
            <a:r>
              <a:rPr lang="en-US" dirty="0" smtClean="0"/>
              <a:t> ester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Acetoacetic Ester Synthesis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47800" y="76199"/>
            <a:ext cx="124206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Ethyl acetoacet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7620000" cy="5324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How can we prepare 4-methylpentanoic acid from Malonic ester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can we prepare 4-methylpentanoic acid from Malonic ester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How can we prepare 4-methylpentanoic acid from Malonic ester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AutoShape 8" descr="How can we prepare 4-methylpentanoic acid from Malonic ester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" name="AutoShape 10" descr="How can we prepare 4-methylpentanoic acid from Malonic ester? - Qu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72" name="Picture 12" descr="https://qphs.fs.quoracdn.net/main-qimg-e8ddfefcf847a5136bd093f2b6d1b4b2-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05000"/>
            <a:ext cx="6096000" cy="2809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icarboxylic Acids and their Derivatives, Chemistry tutori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828800"/>
            <a:ext cx="6705600" cy="3886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71600" y="6858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Synthesis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Malonic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ester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lonate Ester - an overview | ScienceDirect Top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90600"/>
            <a:ext cx="7620000" cy="5562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295400" y="0"/>
            <a:ext cx="6324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Characteristics of reactive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methylene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group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alonic Ester, an Important Precursor of Carboxylic Acid Synthesis -  InfoBarr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77724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Malonic Ester Synthesis: Definition, Examples, and Mechani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229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- 21.7 The Acetoacetic Ester Synthesis PowerPoint Presentation, free  download - ID:3096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838200"/>
            <a:ext cx="685800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Organic Chem (5D) Flashcards | Quizl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3914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nol &amp; Enolate Condensations -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91440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11</Words>
  <Application>Microsoft Office PowerPoint</Application>
  <PresentationFormat>On-screen Show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Malonic ester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20</cp:revision>
  <dcterms:created xsi:type="dcterms:W3CDTF">2020-09-30T05:21:18Z</dcterms:created>
  <dcterms:modified xsi:type="dcterms:W3CDTF">2020-11-03T05:25:00Z</dcterms:modified>
</cp:coreProperties>
</file>