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76" r:id="rId10"/>
    <p:sldId id="263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66" r:id="rId21"/>
    <p:sldId id="267" r:id="rId22"/>
    <p:sldId id="279" r:id="rId23"/>
    <p:sldId id="287" r:id="rId24"/>
    <p:sldId id="281" r:id="rId25"/>
    <p:sldId id="286" r:id="rId26"/>
    <p:sldId id="288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8556-16E9-47E7-A224-12E632D4F8E8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7B29-B663-41F1-A41D-97903B2E0A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S NOTASION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tereochemistry-Organic Chem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305800" cy="540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ereochemistry manik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rythro and Threo Nomenclature- Online Chemistry tutorial that deals with  Chemistry and Chemistry Conce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1"/>
            <a:ext cx="7924800" cy="2743200"/>
          </a:xfrm>
          <a:prstGeom prst="rect">
            <a:avLst/>
          </a:prstGeom>
          <a:noFill/>
        </p:spPr>
      </p:pic>
      <p:pic>
        <p:nvPicPr>
          <p:cNvPr id="25604" name="Picture 4" descr="Erythro and Threo Nomenclature- Online Chemistry tutorial that deals with  Chemistry and Chemistry Conce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114800"/>
            <a:ext cx="76962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rythro and Threo Nomenclature- Online Chemistry tutorial that deals with  Chemistry and Chemistry Conce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086600" cy="2457451"/>
          </a:xfrm>
          <a:prstGeom prst="rect">
            <a:avLst/>
          </a:prstGeom>
          <a:noFill/>
        </p:spPr>
      </p:pic>
      <p:pic>
        <p:nvPicPr>
          <p:cNvPr id="26890" name="Picture 266" descr="Enantiomerism and Diastereoisomer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95600"/>
            <a:ext cx="9144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017 Pearson Education, Inc. Chapter 23 Lecture Organic Chemistry, 9 th  Edition L. G. Wade, Jr. Carbohydrates and Nucleic Acids © 2017 Pearson  Education,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tereoisom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82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tructure, Nomenclature, and Properties of Carbohydrates | Basicmedical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robing the ruthenium-catalyzed higher polyol hydrogenolysis reaction  through the use of stereoisomers - Green Chemistry (RSC Publishing)  DOI:10.1039/C2GC0002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scher Projections Fischer projection: a two- dimensional representation  showing the configuration of a stereocenter –horizontal lines represent  bonds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scher Projection (or Fischer-Tollens Projection) : IUPAC Standards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447800"/>
            <a:ext cx="8886825" cy="332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-S-SYSTEM OF NOMENCLATURE - Online Chemistry tutorial that deals with  Chemistry and Chemistry Conce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tereochemistry Of Organic Compounds 3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tereochemistry Stereochemistry.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Fischer projection (left) always uses an eclipsed conformation. A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apter 2 Worked Proble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772400" cy="543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tereoisom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668655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File:Butane conformations and relative energies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File:Butane conformations and relative energies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File:Butane conformations and relative energies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2" name="Picture 8" descr="File:Butane conformations and relative energie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620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001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antiperiplanar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anti or trans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synclinal or gauche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anticlinal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eclipsed</a:t>
            </a:r>
          </a:p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synperiplanar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Valleys of the pink graph are conformations lowest in energy (shown as A &amp; B). Peaks are conformations highest in energy (shown as C &amp; D). Energies are A&lt;B&lt;C&lt;D with D highest &amp; A lowest in energy. A is thus the most stable conformation &amp;, of all the other conformations, occurs most often in room temperature.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The representation of possible stereo isomers and their Newmann projections of 2-bromo-1- chloropropanol.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2" name="Picture 4" descr="The representation of possible stereo isomers and their Newmann projections of 2-bromo-1- chloropropanol.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7720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What are Sawhorse projections in organic chemistry? | Socrat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239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rawing chemical structure - newman projections - TeX - LaTeX Stack Exch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848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ap 8. Stereochemistry of Enzymatic Reactions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rganic Chemistry/Chirality/R-S notational system - Wikibooks, open books  for an open 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400800" cy="2819400"/>
          </a:xfrm>
          <a:prstGeom prst="rect">
            <a:avLst/>
          </a:prstGeom>
          <a:noFill/>
        </p:spPr>
      </p:pic>
      <p:pic>
        <p:nvPicPr>
          <p:cNvPr id="15364" name="Picture 4" descr="Introduction to the R,S Stereochemical Designations Used in Chemical  Nomenclature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7162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Absolute configura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Absolute configura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Absolute configuration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457200"/>
            <a:ext cx="8686801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ow to Determine the R / S Configuration of a Chiral Center from a Fischer  Projection - dumm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0866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ow to Determine the R and S configuration - Chemistry St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696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/S Configuration – Chemistry for every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8020050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rg Chem Text:Chapter 10:10-4.h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7467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88</Words>
  <Application>Microsoft Office PowerPoint</Application>
  <PresentationFormat>On-screen Show (4:3)</PresentationFormat>
  <Paragraphs>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 S NOTASION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S NOTASION</dc:title>
  <dc:creator>welcome</dc:creator>
  <cp:lastModifiedBy>welcome</cp:lastModifiedBy>
  <cp:revision>17</cp:revision>
  <dcterms:created xsi:type="dcterms:W3CDTF">2020-10-13T05:04:43Z</dcterms:created>
  <dcterms:modified xsi:type="dcterms:W3CDTF">2020-10-22T07:09:49Z</dcterms:modified>
</cp:coreProperties>
</file>