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  <p:sldId id="267" r:id="rId12"/>
    <p:sldId id="268" r:id="rId13"/>
    <p:sldId id="266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B3501-9C3A-40DC-B3A8-082ECB770D48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41DF9-6D07-4EDD-8BF4-32B554BC31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41DF9-6D07-4EDD-8BF4-32B554BC313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08E3-058E-4401-8892-0404D808753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D4D3-F9A1-4814-9BF4-212D77567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08E3-058E-4401-8892-0404D808753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D4D3-F9A1-4814-9BF4-212D77567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08E3-058E-4401-8892-0404D808753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D4D3-F9A1-4814-9BF4-212D77567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08E3-058E-4401-8892-0404D808753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D4D3-F9A1-4814-9BF4-212D77567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08E3-058E-4401-8892-0404D808753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D4D3-F9A1-4814-9BF4-212D77567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08E3-058E-4401-8892-0404D808753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D4D3-F9A1-4814-9BF4-212D77567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08E3-058E-4401-8892-0404D808753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D4D3-F9A1-4814-9BF4-212D77567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08E3-058E-4401-8892-0404D808753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D4D3-F9A1-4814-9BF4-212D77567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08E3-058E-4401-8892-0404D808753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D4D3-F9A1-4814-9BF4-212D77567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08E3-058E-4401-8892-0404D808753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D4D3-F9A1-4814-9BF4-212D77567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08E3-058E-4401-8892-0404D808753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BD4D3-F9A1-4814-9BF4-212D77567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608E3-058E-4401-8892-0404D808753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BD4D3-F9A1-4814-9BF4-212D775678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Wave dualism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AutoShape 4" descr="Quantum Mechanics(14/2)Taehwang Son Functions as vectors  In order to deal  with in more complex problems, we need to introduce linear algebra. Wave  function. - ppt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AutoShape 6" descr="Quantum Mechanics(14/2)Taehwang Son Functions as vectors  In order to deal  with in more complex problems, we need to introduce linear algebra. Wave  function. - ppt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AutoShape 8" descr="Quantum Mechanics(14/2)Taehwang Son Functions as vectors  In order to deal  with in more complex problems, we need to introduce linear algebra. Wave  function. - ppt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2" name="AutoShape 10" descr="Quantum Mechanics(14/2)Taehwang Son Functions as vectors  In order to deal  with in more complex problems, we need to introduce linear algebra. Wave  function. - ppt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564" name="Picture 12" descr="1619 quantum comput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57200"/>
            <a:ext cx="76962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Quantum Epistemology versus Ontological Dichotomy – AltExploi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Quantum mecha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86106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PPT - 16. Angular Momentum PowerPoint Presentation, free download -  ID:60649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91440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ommutation relations for functions of operato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133600"/>
            <a:ext cx="6629400" cy="3886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33600" y="685800"/>
            <a:ext cx="5646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Commutation relations and related theorems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600200"/>
            <a:ext cx="91440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As discussed previously, any vector in a vector space can be expressed as a linear combination of the basis vectors that span the space. Here we will consider how the vector can be optimally approximated in a subspace spanned by a subset of the basis vectors. Specifically we assume a given function    in the function space is approximated in a subspace by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$x(t)$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75" y="-220663"/>
            <a:ext cx="342900" cy="37147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905000" y="228600"/>
            <a:ext cx="49530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Orthogonality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Principle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7" name="Picture 3" descr="\begin{displaymath}\hat{x}(t)=\sum_k c_k \phi_k(t) \end{displaymath}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4191000"/>
            <a:ext cx="5562600" cy="2286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381000" y="304800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3" name="Picture 13" descr="$x(t)$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6175" y="-587375"/>
            <a:ext cx="342900" cy="371475"/>
          </a:xfrm>
          <a:prstGeom prst="rect">
            <a:avLst/>
          </a:prstGeom>
          <a:noFill/>
        </p:spPr>
      </p:pic>
      <p:pic>
        <p:nvPicPr>
          <p:cNvPr id="30734" name="Picture 14" descr="$\hat{x}(t)$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83550" y="-587375"/>
            <a:ext cx="342900" cy="352425"/>
          </a:xfrm>
          <a:prstGeom prst="rect">
            <a:avLst/>
          </a:prstGeom>
          <a:noFill/>
        </p:spPr>
      </p:pic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ve-Particle Duality - ppt downlo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eisenberg's Uncertainty Principle – THE SANGHA KOMMUNE (SSR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533400"/>
            <a:ext cx="77724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Schrodinger wave equation - ppt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Schrodinger wave equation - ppt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AutoShape 6" descr="Schrodinger wave equation - ppt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2" name="AutoShape 8" descr="Schrodinger wave equation - ppt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4" name="AutoShape 10" descr="Schrodinger wave equation - ppt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AutoShape 12" descr="Schrodinger wave equation - ppt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8" name="AutoShape 14" descr="Schrodinger wave equation - ppt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Schrodinger Equation – A Non-Mathematical Insight For Everyone – The  Cosmogasmic Pers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qphs.fs.quoracdn.net/main-qimg-a216ac3b23a18ce5c02aa95f42a8a53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https://qphs.fs.quoracdn.net/main-qimg-70aa61314f671b80a9ed027c538a8c39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6" name="AutoShape 4" descr="https://qphs.fs.quoracdn.net/main-qimg-70aa61314f671b80a9ed027c538a8c39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8" name="AutoShape 6" descr="https://qphs.fs.quoracdn.net/main-qimg-70aa61314f671b80a9ed027c538a8c39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AutoShape 8" descr="https://qphs.fs.quoracdn.net/main-qimg-70aa61314f671b80a9ed027c538a8c39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2" name="AutoShape 10" descr="https://qphs.fs.quoracdn.net/main-qimg-70aa61314f671b80a9ed027c538a8c39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44" name="Picture 12" descr="https://qphs.fs.quoracdn.net/main-qimg-bdd7e6aad186b4b6a7b99650b8fa2591-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1676400"/>
            <a:ext cx="9144000" cy="853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Postulates of quantum mecha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1534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Postulates of Quantum Mechanics | Quantum mechanics, Quantum, Wave func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6868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 descr="Postulates of Quantum Mechanics - ppt video online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0" name="AutoShape 4" descr="Postulates of Quantum Mechanics - ppt video online downloa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62" name="Picture 6" descr="Postulates of Quantum Mechanics - ppt video online downlo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66</Words>
  <Application>Microsoft Office PowerPoint</Application>
  <PresentationFormat>On-screen Show (4:3)</PresentationFormat>
  <Paragraphs>10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Wave dualism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Wave dualism</dc:title>
  <dc:creator>welcome</dc:creator>
  <cp:lastModifiedBy>welcome</cp:lastModifiedBy>
  <cp:revision>16</cp:revision>
  <dcterms:created xsi:type="dcterms:W3CDTF">2020-12-02T07:50:15Z</dcterms:created>
  <dcterms:modified xsi:type="dcterms:W3CDTF">2020-12-09T05:29:13Z</dcterms:modified>
</cp:coreProperties>
</file>