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7" r:id="rId3"/>
    <p:sldId id="269" r:id="rId4"/>
    <p:sldId id="304" r:id="rId5"/>
    <p:sldId id="305" r:id="rId6"/>
    <p:sldId id="268" r:id="rId7"/>
    <p:sldId id="300" r:id="rId8"/>
    <p:sldId id="293" r:id="rId9"/>
    <p:sldId id="294" r:id="rId10"/>
    <p:sldId id="295" r:id="rId11"/>
    <p:sldId id="296" r:id="rId12"/>
    <p:sldId id="297" r:id="rId13"/>
    <p:sldId id="298" r:id="rId14"/>
    <p:sldId id="303" r:id="rId15"/>
    <p:sldId id="301" r:id="rId16"/>
    <p:sldId id="302" r:id="rId17"/>
    <p:sldId id="308" r:id="rId18"/>
    <p:sldId id="310" r:id="rId19"/>
    <p:sldId id="311" r:id="rId20"/>
    <p:sldId id="309" r:id="rId21"/>
    <p:sldId id="312" r:id="rId22"/>
    <p:sldId id="313" r:id="rId23"/>
    <p:sldId id="314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57" r:id="rId47"/>
    <p:sldId id="26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9F818-113F-4C3A-A689-1878EAC8D70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BCD8D-F397-4096-881A-D33787540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CD8D-F397-4096-881A-D33787540D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5A2C-6843-4639-A272-04D31267B2A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7F81-6364-4592-84F0-738EEE5B8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chemistry</a:t>
            </a:r>
            <a:br>
              <a:rPr lang="en-US" dirty="0" smtClean="0"/>
            </a:br>
            <a:r>
              <a:rPr lang="en-US" dirty="0" smtClean="0"/>
              <a:t>Unit -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asic wave equ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248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axwell's Equations We have been examining a variety of electrical and  magnetic phenomena James Clerk Maxwell summarized all of electricity and  magnetism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est Whole Home Audio System &amp; Amplifier | Magnetic Conductor | Home Audio  Receiver - High Fidelity Ca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8105775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tom - The laws of quantum mechanics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9"/>
            <a:ext cx="9296400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4.googleusercontent.com/CR4CdGowTHZlL1RHDdhnWUk3yXgfll4xHfoAlrkEqEWVaMoPbsXJITzmbhDLRDaRtL15o0KAxtwNHyet8NF7hL127Y0Pmua3HJ9nfxmAbGOlueUOUTVYlazpk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609600"/>
            <a:ext cx="904875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.slidesharecdn.com/19srswinter12-120306091400-phpapp02/95/history-of-quantum-mechanics-2-728.jpg?cb=1331025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o/oz9NW3uvsmtXdVFIGn2C7ay8YcjHlbKrfOg6JS/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1440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ack Body radiation Hot filament glows.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lack Body radiation Hot filament glows.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lack Body Radiation - video dailymo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04800"/>
            <a:ext cx="88392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https://image2.slideserve.com/3700333/slide1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https://image2.slideserve.com/3700333/slide1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https://image2.slideserve.com/3700333/slide1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https://image2.slideserve.com/3700333/slide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PT - Blackbody Radiation PowerPoint Presentation, free download -  ID:1837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ompton Scat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ompton Scattering Form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he Origins of Quantum Mechanics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Molecular Expressions Microscopy Primer: Light and Color - Thomas Young's  Double Slit Experiment: Interactive Tuto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hotoelectric Effect&#10;&#10;When light shines on a metal&#10;surface, the surface emits&#10;electrons.&#10;&#10;For example, you can measure a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47724"/>
            <a:ext cx="70866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e current flow varies with the&#10;wavelength of light such that there was a&#10;sharp cutoff and no current flow for long&#10;wave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instein successful explained the&#10;photoelectric effect within the context of&#10;quantum physics.&#10;Einstein proposed that ligh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ach photon carries a specific energy related to its&#10;wavelength, such that photons of short wavelength (blue&#10;light) car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ight made of two colors (two frequencies) shines on a metal&#10;surface whose photoelectric threshold frequency is 6.2 x 1014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. The energy for the orange frequency is:&#10;E = hf = (6.6 x 10-34) x (5 x 1014)&#10;E = 3.3 x 10-19 J.&#10;The energy for the viol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slidesharecdn.com/quantumphysichertzandplanckppt-110716233754-phpapp02/95/quantum-physics-hertz-and-planck-ppt-2-728.jpg?cb=1310860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696200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human eye can detect as few as 10,000 photons per second&#10;entering the pupil. About how much energy is this, per seco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nergy&#10;&#10;Before Planck: the&#10;particle could have&#10;any energy&#10;&#10;Vibrating&#10;particle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ow do we explain why there is a threshold frequency?&#10;&#10;# of electrons&#10;ejected&#10;&#10;Many emitted&#10;electrons&#10;The electron must 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hat is Light?&#10;Is it a WAVE?&#10;&#10;Remember the interference pattern with the laser going through&#10;two apertures?&#10;&#10;It definitel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What is the universe made of?&#10;&#10;Matter and radiation (as far as we know&#10;anyway).&#10;&#10;How do matter and radiation interact wi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e Broglie, a Ph.D. student at the University of Paris in&#10;1923, felt that if radiation exhibits wave-particle duality,&#10;m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very material particle has wave properties with a wavelength&#10;equal to:&#10;λ = h/ms (De Broglie)&#10;m: mass of particle&#10;s: its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and&#10;&#10;electron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and&#10;&#10;electron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creen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he Electromagnetic Spectrum | Mini Physics - Learn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The Electromagnetic Spectrum | Mini Physics - Learn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he Electromagnetic Spectrum | Mini Physics - Learn Phys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he Electromagnetic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creen&#10;&#10;Given ONE photon, we cannot predict exactly where it will hit.&#10;We can only predict the PROBABILITY that it will h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he pattern we observed can be predicted through the&#10;application of quantum theory. Erwin Schroedinger&#10;came up with an eq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76200"/>
            <a:ext cx="92202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One of quantum theory’s main applications: describing the atom&#10;&#10;One type of spectroscope:&#10;aperture&#10;screen&#10;&#10;prism&#10;&#10;Gas&#10;tu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Quantum theory pp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0012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Quantum theory pp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Quantum theory pp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1.slideserve.com/1563325/chapter-2-introduction-to-quantum-mechanic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slidesharecdn.com/shorsalgorithmtheppt-140228122643-phpapp01/95/shors-algorithm-the-ppt-2-638.jpg?cb=1393590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lectromagnetic Waves: Definition, Sources, Properties &amp; Regions - Video &amp;  Lesson Transcript | Study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blems with Planetary Atomic Model&#10;The electron, in orbiting the nucleus,&#10;undergoes an acceleration and should&#10;therefo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6294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What Was It Like When The Universe First Made Atoms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Quantum mechanics - Simple English Wikipedia, the free encyc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4114800" cy="2057400"/>
          </a:xfrm>
          <a:prstGeom prst="rect">
            <a:avLst/>
          </a:prstGeom>
          <a:noFill/>
        </p:spPr>
      </p:pic>
      <p:pic>
        <p:nvPicPr>
          <p:cNvPr id="50180" name="Picture 4" descr="frequency-and-wavelength - CoreEL Technolog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95600"/>
            <a:ext cx="4067175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aves Intro - Lessons - Tes T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6388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</Words>
  <Application>Microsoft Office PowerPoint</Application>
  <PresentationFormat>On-screen Show (4:3)</PresentationFormat>
  <Paragraphs>2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Quantum chemistry Unit - 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48</cp:revision>
  <dcterms:created xsi:type="dcterms:W3CDTF">2020-11-05T07:07:42Z</dcterms:created>
  <dcterms:modified xsi:type="dcterms:W3CDTF">2020-11-18T12:03:45Z</dcterms:modified>
</cp:coreProperties>
</file>