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5D8C-A892-4A40-8745-586597854F4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DE2CF-92E8-49E5-89DA-691B189AEE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jasmine\Downloads\IMG-20200808-WA00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-2667000"/>
            <a:ext cx="8496300" cy="1219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jasmine\Downloads\IMG-20200808-WA003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76863" y="1600200"/>
            <a:ext cx="2390274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jasmine\Downloads\IMG-20200808-WA0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" y="-2667000"/>
            <a:ext cx="8058150" cy="1219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jasmine\Downloads\IMG-20200808-WA00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6850" y="-2085975"/>
            <a:ext cx="6210300" cy="11029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</dc:creator>
  <cp:lastModifiedBy>jasmine</cp:lastModifiedBy>
  <cp:revision>1</cp:revision>
  <dcterms:created xsi:type="dcterms:W3CDTF">2020-08-17T18:15:16Z</dcterms:created>
  <dcterms:modified xsi:type="dcterms:W3CDTF">2020-08-17T18:24:24Z</dcterms:modified>
</cp:coreProperties>
</file>