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A8BB7-E744-4AA1-9168-71737B1ACF5D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0079-2FC5-4343-94E5-5AA95D12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Electron_diffraction" TargetMode="External"/><Relationship Id="rId3" Type="http://schemas.openxmlformats.org/officeDocument/2006/relationships/hyperlink" Target="https://en.wikipedia.org/wiki/18-electron_rule" TargetMode="External"/><Relationship Id="rId7" Type="http://schemas.openxmlformats.org/officeDocument/2006/relationships/hyperlink" Target="https://en.wikipedia.org/wiki/Ligands" TargetMode="External"/><Relationship Id="rId2" Type="http://schemas.openxmlformats.org/officeDocument/2006/relationships/hyperlink" Target="https://en.wikipedia.org/wiki/Oxidation_stat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arbon_monoxide" TargetMode="External"/><Relationship Id="rId5" Type="http://schemas.openxmlformats.org/officeDocument/2006/relationships/hyperlink" Target="https://en.wikipedia.org/wiki/Carbonyl" TargetMode="External"/><Relationship Id="rId4" Type="http://schemas.openxmlformats.org/officeDocument/2006/relationships/hyperlink" Target="https://en.wikipedia.org/wiki/Tetrahedr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Carbonyl compounds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Nickel carbony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19200"/>
            <a:ext cx="53340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Uses of nickel carbonyl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in the extraction of nickel by </a:t>
            </a:r>
            <a:r>
              <a:rPr lang="en-US" dirty="0" err="1" smtClean="0"/>
              <a:t>monds</a:t>
            </a:r>
            <a:r>
              <a:rPr lang="en-US" dirty="0" smtClean="0"/>
              <a:t> process</a:t>
            </a:r>
          </a:p>
          <a:p>
            <a:r>
              <a:rPr lang="en-US" dirty="0" smtClean="0"/>
              <a:t>Utilized for purification of nickel</a:t>
            </a:r>
          </a:p>
          <a:p>
            <a:r>
              <a:rPr lang="en-US" dirty="0" smtClean="0"/>
              <a:t>It is used for the preparation of metal mirrors and plates.</a:t>
            </a:r>
          </a:p>
          <a:p>
            <a:r>
              <a:rPr lang="en-US" dirty="0" smtClean="0"/>
              <a:t>Used for glass plating </a:t>
            </a:r>
          </a:p>
          <a:p>
            <a:r>
              <a:rPr lang="en-US" dirty="0" smtClean="0"/>
              <a:t>It is used as a catalyst.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Binuclear carbonyls of Ni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Binuclear carbonyls are formed by metal with odd atomic numbers. The atomic no of Ni is 28. So it does not form a binuclear complex.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•Metal carbonyls are coordination complexes of transition metals with carbon&#10;monoxide ligands in low oxidation state. In 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685800"/>
            <a:ext cx="80010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1. Direct reaction of metal with carbon monoxide&#10;Ni + 4 CO → Ni(CO)4 (1 bar, 55 °C)&#10;Fe + 5 CO → Fe(CO)5 (100 bar, 175 °C)&#10;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8600"/>
            <a:ext cx="72390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Metal Carbonyl are the compounds the CO group is attached to a metallic element.</a:t>
            </a:r>
          </a:p>
          <a:p>
            <a:r>
              <a:rPr lang="en-US" dirty="0" smtClean="0"/>
              <a:t>Classified into 2 group</a:t>
            </a:r>
          </a:p>
          <a:p>
            <a:r>
              <a:rPr lang="en-US" dirty="0" smtClean="0"/>
              <a:t> (a)Mononuclear carbonyls M(CO)x</a:t>
            </a:r>
          </a:p>
          <a:p>
            <a:r>
              <a:rPr lang="en-US" dirty="0" smtClean="0"/>
              <a:t>(B)</a:t>
            </a:r>
            <a:r>
              <a:rPr lang="en-US" dirty="0" err="1" smtClean="0"/>
              <a:t>Polynuclear</a:t>
            </a:r>
            <a:r>
              <a:rPr lang="en-US" dirty="0" smtClean="0"/>
              <a:t> carbonyls </a:t>
            </a:r>
            <a:r>
              <a:rPr lang="en-US" dirty="0" smtClean="0"/>
              <a:t>M</a:t>
            </a:r>
            <a:r>
              <a:rPr lang="en-US" sz="3600" dirty="0" smtClean="0"/>
              <a:t>2</a:t>
            </a:r>
            <a:r>
              <a:rPr lang="en-US" dirty="0" smtClean="0"/>
              <a:t>(CO)y</a:t>
            </a:r>
          </a:p>
          <a:p>
            <a:r>
              <a:rPr lang="en-US" dirty="0" smtClean="0"/>
              <a:t>MNC are formed by metals with even atomic number</a:t>
            </a:r>
          </a:p>
          <a:p>
            <a:r>
              <a:rPr lang="en-US" dirty="0" err="1" smtClean="0"/>
              <a:t>Dia</a:t>
            </a:r>
            <a:r>
              <a:rPr lang="en-US" dirty="0" smtClean="0"/>
              <a:t> magnetic in nature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Nickel </a:t>
            </a:r>
            <a:r>
              <a:rPr lang="en-US" dirty="0" smtClean="0"/>
              <a:t>carbonyl-mononuclear </a:t>
            </a:r>
            <a:r>
              <a:rPr lang="en-US" dirty="0" smtClean="0"/>
              <a:t>carbonyl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Synthesis</a:t>
            </a:r>
          </a:p>
          <a:p>
            <a:pPr>
              <a:buNone/>
            </a:pPr>
            <a:r>
              <a:rPr lang="en-US" dirty="0" smtClean="0"/>
              <a:t>1.Nickel carbonyl can be obtained by passing CO over nickel at 60 degree</a:t>
            </a:r>
          </a:p>
          <a:p>
            <a:pPr>
              <a:buNone/>
            </a:pPr>
            <a:r>
              <a:rPr lang="en-US" dirty="0" smtClean="0"/>
              <a:t>Ni + 4CO----- Ni(CO)</a:t>
            </a:r>
            <a:r>
              <a:rPr lang="en-US" baseline="-25000" dirty="0" smtClean="0"/>
              <a:t>4</a:t>
            </a:r>
          </a:p>
          <a:p>
            <a:pPr>
              <a:buNone/>
            </a:pPr>
            <a:r>
              <a:rPr lang="en-US" dirty="0" smtClean="0"/>
              <a:t>2.When nickel iodide is heated with CO </a:t>
            </a:r>
          </a:p>
          <a:p>
            <a:pPr>
              <a:buNone/>
            </a:pPr>
            <a:r>
              <a:rPr lang="en-US" dirty="0" smtClean="0"/>
              <a:t>NiI</a:t>
            </a:r>
            <a:r>
              <a:rPr lang="en-US" baseline="-25000" dirty="0" smtClean="0"/>
              <a:t>2</a:t>
            </a:r>
            <a:r>
              <a:rPr lang="en-US" dirty="0" smtClean="0"/>
              <a:t> + 4CO-----Ni(CO)</a:t>
            </a:r>
            <a:r>
              <a:rPr lang="en-US" baseline="-34000" dirty="0" smtClean="0"/>
              <a:t>4</a:t>
            </a:r>
            <a:r>
              <a:rPr lang="en-US" dirty="0" smtClean="0"/>
              <a:t> +I</a:t>
            </a:r>
            <a:r>
              <a:rPr lang="en-US" sz="2400" baseline="-34000" dirty="0" smtClean="0"/>
              <a:t>2</a:t>
            </a:r>
          </a:p>
          <a:p>
            <a:pPr>
              <a:buNone/>
            </a:pPr>
            <a:r>
              <a:rPr lang="en-US" dirty="0" smtClean="0"/>
              <a:t>3.CO react with alkaline suspension of nickel </a:t>
            </a:r>
            <a:r>
              <a:rPr lang="en-US" dirty="0" err="1" smtClean="0"/>
              <a:t>sulphate</a:t>
            </a:r>
            <a:r>
              <a:rPr lang="en-US" dirty="0" smtClean="0"/>
              <a:t> or nickel cyanide give </a:t>
            </a:r>
            <a:r>
              <a:rPr lang="en-US" dirty="0" err="1" smtClean="0"/>
              <a:t>NiCO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NiS</a:t>
            </a:r>
            <a:r>
              <a:rPr lang="en-US" sz="2800" dirty="0" smtClean="0"/>
              <a:t> +4CO-----</a:t>
            </a:r>
            <a:r>
              <a:rPr lang="en-US" sz="2800" dirty="0" smtClean="0"/>
              <a:t>Ni(CO)</a:t>
            </a:r>
            <a:r>
              <a:rPr lang="en-US" sz="2800" baseline="-32000" dirty="0" smtClean="0"/>
              <a:t>4</a:t>
            </a:r>
            <a:r>
              <a:rPr lang="en-US" sz="2800" dirty="0" smtClean="0"/>
              <a:t> </a:t>
            </a:r>
            <a:r>
              <a:rPr lang="en-US" sz="2800" dirty="0" smtClean="0"/>
              <a:t>+ S</a:t>
            </a:r>
            <a:br>
              <a:rPr lang="en-US" sz="2800" dirty="0" smtClean="0"/>
            </a:br>
            <a:r>
              <a:rPr lang="en-US" sz="2800" dirty="0" smtClean="0"/>
              <a:t>Ni(CN)</a:t>
            </a:r>
            <a:r>
              <a:rPr lang="en-US" sz="2800" baseline="-32000" dirty="0" smtClean="0"/>
              <a:t>2</a:t>
            </a:r>
            <a:r>
              <a:rPr lang="en-US" sz="2800" dirty="0" smtClean="0"/>
              <a:t> + 4CO----Ni(CO)</a:t>
            </a:r>
            <a:r>
              <a:rPr lang="en-US" sz="2800" baseline="-32000" dirty="0" smtClean="0"/>
              <a:t>4</a:t>
            </a:r>
            <a:r>
              <a:rPr lang="en-US" sz="2800" dirty="0" smtClean="0"/>
              <a:t> +(CN)</a:t>
            </a:r>
            <a:r>
              <a:rPr lang="en-US" sz="2800" baseline="-32000" dirty="0" smtClean="0"/>
              <a:t>2</a:t>
            </a:r>
            <a:endParaRPr lang="en-US" sz="2800" baseline="-3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497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dirty="0" smtClean="0"/>
              <a:t>Reactions</a:t>
            </a:r>
          </a:p>
          <a:p>
            <a:pPr>
              <a:buNone/>
            </a:pPr>
            <a:r>
              <a:rPr lang="en-US" sz="2800" dirty="0" smtClean="0"/>
              <a:t>1.Action of heat-nickel carbonyl decomposed when heated</a:t>
            </a:r>
          </a:p>
          <a:p>
            <a:pPr>
              <a:buNone/>
            </a:pPr>
            <a:r>
              <a:rPr lang="en-US" sz="2800" dirty="0" smtClean="0"/>
              <a:t>Ni(CO)</a:t>
            </a:r>
            <a:r>
              <a:rPr lang="en-US" sz="2800" baseline="-32000" dirty="0" smtClean="0"/>
              <a:t>4 </a:t>
            </a:r>
            <a:r>
              <a:rPr lang="en-US" sz="2800" dirty="0" smtClean="0"/>
              <a:t> ----- Ni + 4CO</a:t>
            </a:r>
          </a:p>
          <a:p>
            <a:pPr>
              <a:buNone/>
            </a:pPr>
            <a:r>
              <a:rPr lang="en-US" sz="2800" dirty="0" smtClean="0"/>
              <a:t>2.Action of acids : Ni(CO)</a:t>
            </a:r>
            <a:r>
              <a:rPr lang="en-US" sz="2800" baseline="-32000" dirty="0" smtClean="0"/>
              <a:t>4 </a:t>
            </a:r>
            <a:r>
              <a:rPr lang="en-US" sz="2800" dirty="0" smtClean="0"/>
              <a:t> +H</a:t>
            </a:r>
            <a:r>
              <a:rPr lang="en-US" sz="2800" baseline="-30000" dirty="0" smtClean="0"/>
              <a:t>2</a:t>
            </a:r>
            <a:r>
              <a:rPr lang="en-US" sz="2800" dirty="0" smtClean="0"/>
              <a:t>SO4----- NiSO</a:t>
            </a:r>
            <a:r>
              <a:rPr lang="en-US" sz="2800" baseline="-30000" dirty="0" smtClean="0"/>
              <a:t>4</a:t>
            </a:r>
            <a:r>
              <a:rPr lang="en-US" sz="2800" dirty="0" smtClean="0"/>
              <a:t>+H</a:t>
            </a:r>
            <a:r>
              <a:rPr lang="en-US" sz="2800" baseline="-30000" dirty="0" smtClean="0"/>
              <a:t>2</a:t>
            </a:r>
            <a:r>
              <a:rPr lang="en-US" sz="2800" dirty="0" smtClean="0"/>
              <a:t>+4CO</a:t>
            </a:r>
          </a:p>
          <a:p>
            <a:pPr>
              <a:buNone/>
            </a:pPr>
            <a:r>
              <a:rPr lang="en-US" sz="2800" dirty="0" smtClean="0"/>
              <a:t>3. With bases : Ni(CO)</a:t>
            </a:r>
            <a:r>
              <a:rPr lang="en-US" sz="2800" baseline="-32000" dirty="0" smtClean="0"/>
              <a:t>4  </a:t>
            </a:r>
            <a:r>
              <a:rPr lang="en-US" sz="2800" dirty="0" smtClean="0"/>
              <a:t> + </a:t>
            </a:r>
            <a:r>
              <a:rPr lang="en-US" sz="2800" dirty="0" err="1" smtClean="0"/>
              <a:t>Ba</a:t>
            </a:r>
            <a:r>
              <a:rPr lang="en-US" sz="2800" dirty="0" smtClean="0"/>
              <a:t>(OH)</a:t>
            </a:r>
            <a:r>
              <a:rPr lang="en-US" sz="2800" baseline="-30000" dirty="0" smtClean="0"/>
              <a:t>2</a:t>
            </a:r>
            <a:r>
              <a:rPr lang="en-US" sz="2800" dirty="0" smtClean="0"/>
              <a:t>---H</a:t>
            </a:r>
            <a:r>
              <a:rPr lang="en-US" sz="2800" baseline="-30000" dirty="0" smtClean="0"/>
              <a:t>2</a:t>
            </a:r>
            <a:r>
              <a:rPr lang="en-US" sz="2800" dirty="0" smtClean="0"/>
              <a:t>Ni(CO)</a:t>
            </a:r>
            <a:r>
              <a:rPr lang="en-US" sz="2800" baseline="-30000" dirty="0" smtClean="0"/>
              <a:t>3</a:t>
            </a:r>
            <a:r>
              <a:rPr lang="en-US" sz="2800" dirty="0" smtClean="0"/>
              <a:t>+BaCO</a:t>
            </a:r>
            <a:r>
              <a:rPr lang="en-US" sz="2800" baseline="-30000" dirty="0" smtClean="0"/>
              <a:t>3</a:t>
            </a:r>
          </a:p>
          <a:p>
            <a:pPr>
              <a:buNone/>
            </a:pPr>
            <a:r>
              <a:rPr lang="en-US" sz="2800" dirty="0" smtClean="0"/>
              <a:t>4.With halogens: Ni(CO)</a:t>
            </a:r>
            <a:r>
              <a:rPr lang="en-US" sz="2800" baseline="-32000" dirty="0" smtClean="0"/>
              <a:t>4 </a:t>
            </a:r>
            <a:r>
              <a:rPr lang="en-US" sz="2800" dirty="0" smtClean="0"/>
              <a:t> + Cl2--- NiCl2 +4CO</a:t>
            </a:r>
          </a:p>
          <a:p>
            <a:pPr>
              <a:buNone/>
            </a:pPr>
            <a:r>
              <a:rPr lang="en-US" sz="2800" dirty="0" smtClean="0"/>
              <a:t>5. Displacement reaction: Ni(CO)</a:t>
            </a:r>
            <a:r>
              <a:rPr lang="en-US" sz="2800" baseline="-32000" dirty="0" smtClean="0"/>
              <a:t>4</a:t>
            </a:r>
            <a:r>
              <a:rPr lang="en-US" sz="2800" dirty="0" smtClean="0"/>
              <a:t>  +PCl</a:t>
            </a:r>
            <a:r>
              <a:rPr lang="en-US" sz="2800" baseline="-30000" dirty="0" smtClean="0"/>
              <a:t>3</a:t>
            </a:r>
            <a:r>
              <a:rPr lang="en-US" sz="2800" dirty="0" smtClean="0"/>
              <a:t>---Ni(CO)</a:t>
            </a:r>
            <a:r>
              <a:rPr lang="en-US" sz="2800" baseline="-30000" dirty="0" smtClean="0"/>
              <a:t>2</a:t>
            </a:r>
            <a:r>
              <a:rPr lang="en-US" sz="2800" dirty="0" smtClean="0"/>
              <a:t>(PCl</a:t>
            </a:r>
            <a:r>
              <a:rPr lang="en-US" sz="2800" baseline="-30000" dirty="0" smtClean="0"/>
              <a:t>3</a:t>
            </a:r>
            <a:r>
              <a:rPr lang="en-US" sz="2800" dirty="0" smtClean="0"/>
              <a:t>)</a:t>
            </a:r>
            <a:r>
              <a:rPr lang="en-US" sz="2800" baseline="-30000" dirty="0" smtClean="0"/>
              <a:t>2</a:t>
            </a:r>
            <a:r>
              <a:rPr lang="en-US" sz="2800" dirty="0" smtClean="0"/>
              <a:t> +2CO</a:t>
            </a:r>
          </a:p>
          <a:p>
            <a:pPr>
              <a:buNone/>
            </a:pPr>
            <a:r>
              <a:rPr lang="en-US" sz="2800" dirty="0" smtClean="0"/>
              <a:t>6.With HI: 2HI + Ni(CO)</a:t>
            </a:r>
            <a:r>
              <a:rPr lang="en-US" sz="2800" baseline="-32000" dirty="0" smtClean="0"/>
              <a:t>4</a:t>
            </a:r>
            <a:r>
              <a:rPr lang="en-US" sz="2800" dirty="0" smtClean="0"/>
              <a:t> ----NiI</a:t>
            </a:r>
            <a:r>
              <a:rPr lang="en-US" sz="2800" baseline="-30000" dirty="0" smtClean="0"/>
              <a:t>2</a:t>
            </a:r>
            <a:r>
              <a:rPr lang="en-US" sz="2800" dirty="0" smtClean="0"/>
              <a:t> + H</a:t>
            </a:r>
            <a:r>
              <a:rPr lang="en-US" sz="2800" baseline="-30000" dirty="0" smtClean="0"/>
              <a:t>2</a:t>
            </a:r>
            <a:r>
              <a:rPr lang="en-US" sz="2800" dirty="0" smtClean="0"/>
              <a:t>+4CO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Action of nitric acid: It reacts with nitric acid and give a compound of intense blue </a:t>
            </a:r>
            <a:r>
              <a:rPr lang="en-US" sz="3200" dirty="0" err="1" smtClean="0"/>
              <a:t>colour</a:t>
            </a:r>
            <a:r>
              <a:rPr lang="en-US" sz="3200" dirty="0" smtClean="0"/>
              <a:t> Ni(NO)(OH)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Physical properties : </a:t>
            </a:r>
          </a:p>
          <a:p>
            <a:r>
              <a:rPr lang="en-US" dirty="0" smtClean="0"/>
              <a:t> It is extremely toxic.</a:t>
            </a:r>
          </a:p>
          <a:p>
            <a:r>
              <a:rPr lang="en-US" dirty="0" err="1" smtClean="0"/>
              <a:t>colourless</a:t>
            </a:r>
            <a:r>
              <a:rPr lang="en-US" dirty="0" smtClean="0"/>
              <a:t> liquid on heating suddenly it may explode mildly. </a:t>
            </a:r>
          </a:p>
          <a:p>
            <a:r>
              <a:rPr lang="en-US" dirty="0" smtClean="0"/>
              <a:t>It is miscible with benzene and is almost insoluble in water.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Structure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electron diffraction studies shows that the configuration is tetrahedral and Ni-C-O group is linear.</a:t>
            </a:r>
          </a:p>
          <a:p>
            <a:r>
              <a:rPr lang="en-US" dirty="0" smtClean="0"/>
              <a:t>Raman spectral studies have revealed that the oxygen atom is triply bonded to C atom in the CO group.</a:t>
            </a:r>
          </a:p>
          <a:p>
            <a:r>
              <a:rPr lang="en-US" dirty="0" smtClean="0"/>
              <a:t>It is assumed that the Ni atom has the configuration is 1s</a:t>
            </a:r>
            <a:r>
              <a:rPr lang="en-US" baseline="30000" dirty="0" smtClean="0"/>
              <a:t>2</a:t>
            </a:r>
            <a:r>
              <a:rPr lang="en-US" dirty="0" smtClean="0"/>
              <a:t>2s</a:t>
            </a:r>
            <a:r>
              <a:rPr lang="en-US" baseline="30000" dirty="0" smtClean="0"/>
              <a:t>2</a:t>
            </a:r>
            <a:r>
              <a:rPr lang="en-US" dirty="0" smtClean="0"/>
              <a:t> 2p</a:t>
            </a:r>
            <a:r>
              <a:rPr lang="en-US" baseline="30000" dirty="0" smtClean="0"/>
              <a:t>4</a:t>
            </a:r>
            <a:r>
              <a:rPr lang="en-US" dirty="0" smtClean="0"/>
              <a:t> 3s</a:t>
            </a:r>
            <a:r>
              <a:rPr lang="en-US" baseline="30000" dirty="0" smtClean="0"/>
              <a:t>2</a:t>
            </a:r>
            <a:r>
              <a:rPr lang="en-US" dirty="0" smtClean="0"/>
              <a:t> 3p</a:t>
            </a:r>
            <a:r>
              <a:rPr lang="en-US" baseline="30000" dirty="0" smtClean="0"/>
              <a:t>6</a:t>
            </a:r>
            <a:r>
              <a:rPr lang="en-US" dirty="0" smtClean="0"/>
              <a:t>3d</a:t>
            </a:r>
            <a:r>
              <a:rPr lang="en-US" baseline="30000" dirty="0" smtClean="0"/>
              <a:t>8</a:t>
            </a:r>
            <a:r>
              <a:rPr lang="en-US" dirty="0" smtClean="0"/>
              <a:t>4s</a:t>
            </a:r>
            <a:r>
              <a:rPr lang="en-US" baseline="30000" dirty="0" smtClean="0"/>
              <a:t>2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Stucture</a:t>
            </a:r>
            <a:r>
              <a:rPr lang="en-US" dirty="0" smtClean="0"/>
              <a:t> of nickel tetra </a:t>
            </a:r>
            <a:r>
              <a:rPr lang="en-US" dirty="0" err="1" smtClean="0"/>
              <a:t>catbonyl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 nickel </a:t>
            </a:r>
            <a:r>
              <a:rPr lang="en-US" dirty="0" err="1" smtClean="0"/>
              <a:t>tetracarbonyl</a:t>
            </a:r>
            <a:r>
              <a:rPr lang="en-US" dirty="0" smtClean="0"/>
              <a:t>, the 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tooltip="Oxidation state"/>
              </a:rPr>
              <a:t>oxidation state</a:t>
            </a:r>
            <a:r>
              <a:rPr lang="en-US" dirty="0" smtClean="0"/>
              <a:t> for nickel is assigned as zero. </a:t>
            </a:r>
          </a:p>
          <a:p>
            <a:r>
              <a:rPr lang="en-US" dirty="0" smtClean="0"/>
              <a:t>The formula conforms to </a:t>
            </a:r>
            <a:r>
              <a:rPr lang="en-US" dirty="0" smtClean="0">
                <a:hlinkClick r:id="rId3" tooltip="18-electron rule"/>
              </a:rPr>
              <a:t>18-electron rule</a:t>
            </a:r>
            <a:r>
              <a:rPr lang="en-US" dirty="0" smtClean="0"/>
              <a:t>. The molecule is </a:t>
            </a:r>
            <a:r>
              <a:rPr lang="en-US" dirty="0" smtClean="0">
                <a:hlinkClick r:id="rId4" tooltip="Tetrahedral"/>
              </a:rPr>
              <a:t>tetrahedral</a:t>
            </a:r>
            <a:r>
              <a:rPr lang="en-US" dirty="0" smtClean="0"/>
              <a:t>, with four </a:t>
            </a:r>
            <a:r>
              <a:rPr lang="en-US" dirty="0" smtClean="0">
                <a:hlinkClick r:id="rId5" tooltip="Carbonyl"/>
              </a:rPr>
              <a:t>carbonyl</a:t>
            </a:r>
            <a:r>
              <a:rPr lang="en-US" dirty="0" smtClean="0"/>
              <a:t> (</a:t>
            </a:r>
            <a:r>
              <a:rPr lang="en-US" dirty="0" smtClean="0">
                <a:hlinkClick r:id="rId6" tooltip="Carbon monoxide"/>
              </a:rPr>
              <a:t>carbon monoxide</a:t>
            </a:r>
            <a:r>
              <a:rPr lang="en-US" dirty="0" smtClean="0"/>
              <a:t>) </a:t>
            </a:r>
            <a:r>
              <a:rPr lang="en-US" dirty="0" err="1" smtClean="0">
                <a:hlinkClick r:id="rId7" tooltip="Ligands"/>
              </a:rPr>
              <a:t>ligands</a:t>
            </a:r>
            <a:r>
              <a:rPr lang="en-US" dirty="0" smtClean="0"/>
              <a:t>. </a:t>
            </a:r>
            <a:r>
              <a:rPr lang="en-US" dirty="0" smtClean="0">
                <a:hlinkClick r:id="rId8" tooltip="Electron diffraction"/>
              </a:rPr>
              <a:t>Electron diffraction</a:t>
            </a:r>
            <a:r>
              <a:rPr lang="en-US" dirty="0" smtClean="0"/>
              <a:t> studies have been performed on this molecule, and the Ni–C and C–O distances have been calculated to be 1.838(2) and 1.141(2) angstroms respectively.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351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Carbonyl compounds</vt:lpstr>
      <vt:lpstr>Slide 2</vt:lpstr>
      <vt:lpstr>Slide 3</vt:lpstr>
      <vt:lpstr>Slide 4</vt:lpstr>
      <vt:lpstr>Nickel carbonyl-mononuclear carbonyl</vt:lpstr>
      <vt:lpstr>NiS +4CO-----Ni(CO)4 + S Ni(CN)2 + 4CO----Ni(CO)4 +(CN)2</vt:lpstr>
      <vt:lpstr>Action of nitric acid: It reacts with nitric acid and give a compound of intense blue colour Ni(NO)(OH)</vt:lpstr>
      <vt:lpstr>Structure </vt:lpstr>
      <vt:lpstr>Stucture of nickel tetra catbonyl</vt:lpstr>
      <vt:lpstr>Slide 10</vt:lpstr>
      <vt:lpstr>Uses of nickel carbonyl </vt:lpstr>
      <vt:lpstr>Binuclear carbonyls of Ni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Carbonyl compounds</dc:title>
  <dc:creator>jasmine</dc:creator>
  <cp:lastModifiedBy>jasmine</cp:lastModifiedBy>
  <cp:revision>16</cp:revision>
  <dcterms:created xsi:type="dcterms:W3CDTF">2020-08-17T06:56:14Z</dcterms:created>
  <dcterms:modified xsi:type="dcterms:W3CDTF">2020-08-18T09:46:51Z</dcterms:modified>
</cp:coreProperties>
</file>