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310" r:id="rId2"/>
    <p:sldId id="317" r:id="rId3"/>
    <p:sldId id="319" r:id="rId4"/>
    <p:sldId id="307" r:id="rId5"/>
    <p:sldId id="308" r:id="rId6"/>
    <p:sldId id="260" r:id="rId7"/>
    <p:sldId id="261" r:id="rId8"/>
    <p:sldId id="311" r:id="rId9"/>
    <p:sldId id="263" r:id="rId10"/>
    <p:sldId id="315" r:id="rId11"/>
    <p:sldId id="312" r:id="rId12"/>
    <p:sldId id="265" r:id="rId13"/>
    <p:sldId id="266" r:id="rId14"/>
    <p:sldId id="267" r:id="rId15"/>
    <p:sldId id="268" r:id="rId16"/>
    <p:sldId id="313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286" r:id="rId61"/>
    <p:sldId id="287" r:id="rId62"/>
    <p:sldId id="288" r:id="rId63"/>
    <p:sldId id="289" r:id="rId64"/>
    <p:sldId id="290" r:id="rId65"/>
    <p:sldId id="291" r:id="rId66"/>
    <p:sldId id="292" r:id="rId67"/>
    <p:sldId id="293" r:id="rId68"/>
    <p:sldId id="295" r:id="rId69"/>
    <p:sldId id="304" r:id="rId70"/>
    <p:sldId id="296" r:id="rId71"/>
    <p:sldId id="297" r:id="rId72"/>
    <p:sldId id="298" r:id="rId73"/>
    <p:sldId id="299" r:id="rId74"/>
    <p:sldId id="300" r:id="rId75"/>
    <p:sldId id="301" r:id="rId76"/>
    <p:sldId id="302" r:id="rId77"/>
    <p:sldId id="316" r:id="rId78"/>
    <p:sldId id="318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78ECA-5D39-41FA-B93E-5FA2819801CA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DABD7-86E5-492F-B0DF-55F639E7F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EEF81-F2F0-41B9-91AB-57A8F0C9E5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4BC2-C09E-44D3-845D-45EB57C4BA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AC0-3EF5-45A6-9A5C-DB968A03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4BC2-C09E-44D3-845D-45EB57C4BA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AC0-3EF5-45A6-9A5C-DB968A03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4BC2-C09E-44D3-845D-45EB57C4BA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AC0-3EF5-45A6-9A5C-DB968A03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4BC2-C09E-44D3-845D-45EB57C4BA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AC0-3EF5-45A6-9A5C-DB968A03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4BC2-C09E-44D3-845D-45EB57C4BA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AC0-3EF5-45A6-9A5C-DB968A03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4BC2-C09E-44D3-845D-45EB57C4BA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AC0-3EF5-45A6-9A5C-DB968A03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4BC2-C09E-44D3-845D-45EB57C4BA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AC0-3EF5-45A6-9A5C-DB968A03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4BC2-C09E-44D3-845D-45EB57C4BA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AC0-3EF5-45A6-9A5C-DB968A03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4BC2-C09E-44D3-845D-45EB57C4BA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AC0-3EF5-45A6-9A5C-DB968A03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4BC2-C09E-44D3-845D-45EB57C4BA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AC0-3EF5-45A6-9A5C-DB968A03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4BC2-C09E-44D3-845D-45EB57C4BA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AC0-3EF5-45A6-9A5C-DB968A03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B4BC2-C09E-44D3-845D-45EB57C4BA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EAC0-3EF5-45A6-9A5C-DB968A034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82962"/>
          </a:xfrm>
        </p:spPr>
        <p:txBody>
          <a:bodyPr>
            <a:noAutofit/>
          </a:bodyPr>
          <a:lstStyle/>
          <a:p>
            <a:r>
              <a:rPr lang="en-US" sz="4800" i="1" dirty="0" smtClean="0"/>
              <a:t>MASS SPECTROSCOPY</a:t>
            </a:r>
            <a:br>
              <a:rPr lang="en-US" sz="4800" i="1" dirty="0" smtClean="0"/>
            </a:b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000" i="1" dirty="0" err="1" smtClean="0"/>
              <a:t>Dr.S.Jasmine</a:t>
            </a:r>
            <a:r>
              <a:rPr lang="en-US" sz="4000" i="1" dirty="0" smtClean="0"/>
              <a:t> Mary</a:t>
            </a:r>
            <a:br>
              <a:rPr lang="en-US" sz="4000" i="1" dirty="0" smtClean="0"/>
            </a:br>
            <a:r>
              <a:rPr lang="en-US" sz="4000" i="1" dirty="0" smtClean="0"/>
              <a:t>GCW(A)K</a:t>
            </a:r>
            <a:endParaRPr lang="en-US" sz="4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FFFF00"/>
                </a:solidFill>
              </a:rPr>
              <a:t>Ionization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Ionization means placing a charge on a neutral molecule</a:t>
            </a:r>
          </a:p>
          <a:p>
            <a:endParaRPr lang="en-US" b="1" dirty="0" smtClean="0"/>
          </a:p>
          <a:p>
            <a:r>
              <a:rPr lang="en-US" b="1" u="sng" dirty="0" smtClean="0"/>
              <a:t>Methods:</a:t>
            </a:r>
          </a:p>
          <a:p>
            <a:endParaRPr lang="en-US" b="1" dirty="0" smtClean="0"/>
          </a:p>
          <a:p>
            <a:r>
              <a:rPr lang="en-US" b="1" dirty="0" smtClean="0"/>
              <a:t>1) Electron ionization</a:t>
            </a:r>
          </a:p>
          <a:p>
            <a:r>
              <a:rPr lang="en-US" b="1" dirty="0" smtClean="0"/>
              <a:t>2) </a:t>
            </a:r>
            <a:r>
              <a:rPr lang="en-US" b="1" dirty="0" err="1" smtClean="0"/>
              <a:t>Electrospray</a:t>
            </a:r>
            <a:endParaRPr lang="en-US" b="1" dirty="0" smtClean="0"/>
          </a:p>
          <a:p>
            <a:r>
              <a:rPr lang="en-US" b="1" dirty="0" smtClean="0"/>
              <a:t>3) Matrix-assisted laser desorption/   ionization(MALDI)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7.jpg"/>
          <p:cNvPicPr>
            <a:picLocks noChangeAspect="1"/>
          </p:cNvPicPr>
          <p:nvPr/>
        </p:nvPicPr>
        <p:blipFill>
          <a:blip r:embed="rId2"/>
          <a:srcRect t="52" b="52"/>
          <a:stretch>
            <a:fillRect/>
          </a:stretch>
        </p:blipFill>
        <p:spPr>
          <a:xfrm>
            <a:off x="1905000" y="1524000"/>
            <a:ext cx="548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smine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smine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smine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smine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smine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smine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asmine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ectroscopySpectroscopy                             Mass spectroscopy               Mass spectroscopy is one of the pri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083425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smine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asmine\Desktop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asmine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asmine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asmine\Desktop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asmine\Desktop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asmine\Desktop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asmine\Desktop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asmine\Desktop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asmine\Desktop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pectroscopySpectroscopy               Mass spectra is used in two general ways:                 1) To prove the identit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asmine\Desktop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asmine\Desktop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asmine\Desktop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asmine\Desktop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pectroscopySpectroscopy                  Fragmentation process:                                     Bombardment of mole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pectroscopySpectroscopy                     General rules for fragmentation:               1. The relative height of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TEVENSONS RULE:SpectroscopySpectroscopy                When an ion fragments, the positive charge will remain on the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pectroscopy   5. Double bonds favour allylic cleavage and give theSpectroscopy               resonance stabilized allyl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SpectroscopySpectroscopy               7. In alkyl substituted aromatic compounds, cleavage is very               probabl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SpectroscopySpectroscopy               Factors influencing Fragmentation process:               1.     Bombardment energi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jasmine\Desktop\47_files\Slide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SpectroscopySpectroscopy                     General modes of fragmentation:               Fragmentation of the molecula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SpectroscopySpectroscopy                1. Homolytic cleavage :                Here fragmentation is due to electron red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SpectroscopySpectroscopy   2. Heterolytic cleavage:               Fragmentation by movement of two electrons: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SpectroscopySpectroscopy               One electron mechanism:               Two electron mechanism:               * Rear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SpectroscopySpectroscopy               2. Mc Lafferty rearrangement:               Fragmentation due to rearrangement of 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Spectroscopy   Compounds containing hydrogen atom at position gamma toSpectroscopy               carbonyl group have bee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SpectroscopySpectroscopy               Table for the common McLafferty peak in the spectra of carbonyl group.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pectroscopySpectroscopy   3. Elimination:                Fragmentation due to loss of small molecule:               Los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SpectroscopySpectroscopy                FRAGMENTATION PATTERNS AND FRAGMENTATION CHARACTERISTIC                   RELATI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SpectroscopySpectroscopy               b. Branched Chain Hydro Carbons:                Greater the branching in Alkanes 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jasmine\Desktop\47_files\Slid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SpectroscopySpectroscopy   2.ALKENES:               The molecular ion of alkene containing one double bond tends to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pectroscopySpectroscopy               Cycloalkenes usually show a distinct molecular ion peak. A unique               mo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SpectroscopySpectroscopy               Ex: Ethyl benzene               Alcohols:                    The molecular ion pe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SpectroscopySpectroscopy   Aromatic alcohols:               The relative abundance of the parent ion of aromatic alcohol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SpectroscopySpectroscopy   Aldehydes                 The Molecular ion peak of aliphatic Aldehydes is weak.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SpectroscopySpectroscopy   Nitro Compounds:                  Aliphatic Nitro compounds fragment by loss of NO2 to give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alogen Compounds:SpectroscopySpectroscopy                      A compound with 1 chlorine atom gives a M+2 peak,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Ethers:SpectroscopySpectroscopy                Aliphatic ethers undergo facile fragmentation and exhibit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SpectroscopySpectroscopy               IMPORTANT QUESTIONS:               1. State the basic principles of mass spectros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SpectroscopySpectroscopy   References:               1. Sharma Y.R. Elementary organic spectroscopy principles and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ion otherwise called daughter ion</a:t>
            </a:r>
            <a:endParaRPr lang="en-US" dirty="0"/>
          </a:p>
        </p:txBody>
      </p:sp>
      <p:pic>
        <p:nvPicPr>
          <p:cNvPr id="5" name="Picture Placeholder 4" descr="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2" b="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The intensity of each signal represents the relative abundance of the ion producing the signal</a:t>
            </a:r>
            <a:endParaRPr lang="en-US" sz="2000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asmine\Desktop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jasmine\Desktop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asmine\Desktop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jasmine\Desktop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jasmine\Desktop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jasmine\Desktop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asmine\Desktop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jasmine\Desktop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jasmine\Desktop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jasmine\Desktop\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2" b="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jasmine\Desktop\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jasmine\Desktop\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jasmine\Desktop\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jasmine\Desktop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jasmine\Desktop\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jasmine\Desktop\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jasmine\Desktop\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5.jpg"/>
          <p:cNvPicPr>
            <a:picLocks noChangeAspect="1"/>
          </p:cNvPicPr>
          <p:nvPr/>
        </p:nvPicPr>
        <p:blipFill>
          <a:blip r:embed="rId2"/>
          <a:srcRect t="52" b="52"/>
          <a:stretch>
            <a:fillRect/>
          </a:stretch>
        </p:blipFill>
        <p:spPr>
          <a:xfrm>
            <a:off x="1828800" y="914400"/>
            <a:ext cx="5486400" cy="48005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common technique employed in Ms is bombardment of electron</a:t>
            </a:r>
            <a:endParaRPr lang="en-US" dirty="0"/>
          </a:p>
        </p:txBody>
      </p:sp>
      <p:pic>
        <p:nvPicPr>
          <p:cNvPr id="5" name="Picture Placeholder 4" descr="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2" b="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This electrons produced from heated </a:t>
            </a:r>
            <a:r>
              <a:rPr lang="en-US" sz="2000" b="1" dirty="0" err="1" smtClean="0"/>
              <a:t>tungston</a:t>
            </a:r>
            <a:r>
              <a:rPr lang="en-US" sz="2000" b="1" dirty="0" smtClean="0"/>
              <a:t> filament</a:t>
            </a:r>
            <a:endParaRPr lang="en-US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68</Words>
  <Application>Microsoft Office PowerPoint</Application>
  <PresentationFormat>On-screen Show (4:3)</PresentationFormat>
  <Paragraphs>14</Paragraphs>
  <Slides>78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MASS SPECTROSCOPY  Dr.S.Jasmine Mary GCW(A)K</vt:lpstr>
      <vt:lpstr>Slide 2</vt:lpstr>
      <vt:lpstr>Slide 3</vt:lpstr>
      <vt:lpstr>Slide 4</vt:lpstr>
      <vt:lpstr>Slide 5</vt:lpstr>
      <vt:lpstr>fragment ion otherwise called daughter ion</vt:lpstr>
      <vt:lpstr>Slide 7</vt:lpstr>
      <vt:lpstr>Slide 8</vt:lpstr>
      <vt:lpstr>The common technique employed in Ms is bombardment of electron</vt:lpstr>
      <vt:lpstr>Ionization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jasmine</dc:creator>
  <cp:lastModifiedBy>jasmine</cp:lastModifiedBy>
  <cp:revision>15</cp:revision>
  <dcterms:created xsi:type="dcterms:W3CDTF">2019-08-28T17:04:34Z</dcterms:created>
  <dcterms:modified xsi:type="dcterms:W3CDTF">2020-09-08T08:46:51Z</dcterms:modified>
</cp:coreProperties>
</file>