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F8FA-60F6-4261-8B87-ED32C17216B0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7E89-8101-49A4-9D79-69FE02B6B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30000" dirty="0" smtClean="0"/>
              <a:t>13</a:t>
            </a:r>
            <a:r>
              <a:rPr lang="en-US" dirty="0" smtClean="0"/>
              <a:t> NMR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</a:t>
            </a:r>
            <a:r>
              <a:rPr lang="en-US" dirty="0" err="1" smtClean="0"/>
              <a:t>Dr.S.Jasmine</a:t>
            </a:r>
            <a:r>
              <a:rPr lang="en-US" dirty="0" smtClean="0"/>
              <a:t> Mary</a:t>
            </a:r>
          </a:p>
          <a:p>
            <a:pPr>
              <a:buNone/>
            </a:pPr>
            <a:r>
              <a:rPr lang="en-US" dirty="0" smtClean="0"/>
              <a:t>                                       Department of Chemistry</a:t>
            </a:r>
          </a:p>
          <a:p>
            <a:pPr>
              <a:buNone/>
            </a:pPr>
            <a:r>
              <a:rPr lang="en-US" dirty="0" smtClean="0"/>
              <a:t>                                       GCW(A),</a:t>
            </a:r>
            <a:r>
              <a:rPr lang="en-US" dirty="0" err="1" smtClean="0"/>
              <a:t>Kumbakonam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rrelation Chart&#10;9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76950" cy="57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emical Shift&#10;020406080100120140160180200220&#10;PPM&#10;0246810&#10;PPM&#10;1&#10;Η NMR&#10;13&#10;C NMR&#10;1&#10;Η range = 0 to&#10;~ 12 ppm&#10;13&#10;C range = 0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13&#10;C Chemical shifts are most affected byC Chemical shifts are most affected by&#10;• hybridization state of carbon-&#10;• elec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1&#10;H andH and 1313&#10;C NMR comparedC NMR compared&#10;13&#10;C signals are spread over a much wider range than 1&#10;H signals&#10;making 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-Chloropentane&#10;Chemical shift (Chemical shift (δδ, ppm), ppm)&#10;ClClCCHH22 CCHH33&#10;ClClCCHH22CHCH22CHCH22CHCH22CCHH33&#10;11&#10;HH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-Chloropentane&#10;Chemical shift (Chemical shift (δδ, ppm), ppm)&#10;ClClCHCH22CHCH22CHCH22CHCH22CHCH33&#10;1313&#10;CC&#10;CDClCDCl33&#10;a se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blems of 13&#10;C&#10;• Natural abundance-&#10;13&#10;C natural abundance is very low (1.1%).&#10;• Gyro magnetic ratio-&#10;13&#10;C nucleus gyr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BLEMS IN NMR CAN BE OVERCOME BY&#10; Fourier Transform Technique-&#10; Decoupling Technique-&#10;1) Broad Band Decoupling&#10;2) Of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• Low abundance of 13&#10;C is overcome by signal averaging and&#10;Fourier-transform NMR (FT-NMR)&#10;• Signal averaging&#10;• Numerous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IGNAL AVERAGING AND FT-NMR&#10;FT-NMR: (Pulse FT_NMR)&#10;• Sample is irradiated with entire range of useful frequencies&#10;• 13&#10;C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• Proton (1&#10;H) and carbon (13&#10;C) are the most important nuclear&#10;spins to organic chemists&#10;• Nuclear spins are oriented 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rbon-13 NMR spectra of pentan-1-ol. Spectrum (a) is a single run,&#10;showing background noise. Spectrum (b) is an average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3&#10;C-NMR Spin-Spin Coupling&#10;• 1&#10;H NMR: Splitting reveals number of H neighbours.&#10;13&#10;C NMR: Limited to nuclei separated b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ecoupling Techniques&#10;21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ton or Broadband Decoupling&#10;a sample is irradiated with two different radiofrequencies.&#10;,&#10;These rapid transition decou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pectra of Ethyl phenyl acetate&#10;23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• Some nuclear spins are aligned parallel to the external field&#10;• Lower energy orientation&#10;• Some nuclear spins are align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When energy in the form of radiofrequency is applied&#10;When applied frequency is equal to precessional&#10;frequency.&#10;Absorption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When energy in the form of radiofrequency is applied&#10;When applied frequency is equal to precessional&#10;frequency.&#10;Absorption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3" name="Picture 13" descr="C:\Users\jasmine\Desktop\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asmine\Desktop\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any nuclei exhibit NMR phenomenon&#10;• All nuclei with odd number&#10;of protons&#10;• All nuclei with odd number&#10;of neutrons&#10;• Nucl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Many nuclei exhibit NMR phenomenon&#10;• All nuclei with odd number&#10;of protons&#10;• All nuclei with odd number&#10;of neutrons&#10;• Nuc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Proton NMR used for study of number of nonequivalent&#10;proton present in unknown compound.&#10;• Carbon NMR can used to deter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ARACTERISTIC FEATURES OF 13&#10;C NMR&#10;• The chemical shift of the CMR is wider(δ is 0-220ppm relative&#10;to TMS) in comparis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ARACTERISTIC FEATURES OF 13&#10;C NMR&#10;• The area under the peak in CMR spectrum is not necessary&#10;to be proportional to the 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313&#10;C Chemical ShiftsC Chemical Shifts&#10;are measured in ppm (are measured in ppm (δδ) from the carbons of TMS) from the c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C13 NMR spectroscopy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jasmine</dc:creator>
  <cp:lastModifiedBy>jasmine</cp:lastModifiedBy>
  <cp:revision>12</cp:revision>
  <dcterms:created xsi:type="dcterms:W3CDTF">2020-09-13T14:57:10Z</dcterms:created>
  <dcterms:modified xsi:type="dcterms:W3CDTF">2020-09-15T04:56:20Z</dcterms:modified>
</cp:coreProperties>
</file>